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275" r:id="rId6"/>
    <p:sldId id="352" r:id="rId7"/>
    <p:sldId id="353" r:id="rId8"/>
    <p:sldId id="354" r:id="rId9"/>
    <p:sldId id="355" r:id="rId10"/>
    <p:sldId id="356" r:id="rId11"/>
    <p:sldId id="357" r:id="rId12"/>
    <p:sldId id="358" r:id="rId13"/>
    <p:sldId id="359" r:id="rId14"/>
    <p:sldId id="360" r:id="rId15"/>
    <p:sldId id="362" r:id="rId16"/>
    <p:sldId id="361"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2"/>
    <a:srgbClr val="FFC20D"/>
    <a:srgbClr val="4E4E4E"/>
    <a:srgbClr val="0C4670"/>
    <a:srgbClr val="DE3804"/>
    <a:srgbClr val="00A7E9"/>
    <a:srgbClr val="8BCD32"/>
    <a:srgbClr val="FF8200"/>
    <a:srgbClr val="4C006A"/>
    <a:srgbClr val="8F2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3078" autoAdjust="0"/>
  </p:normalViewPr>
  <p:slideViewPr>
    <p:cSldViewPr snapToGrid="0" showGuides="1">
      <p:cViewPr varScale="1">
        <p:scale>
          <a:sx n="87" d="100"/>
          <a:sy n="87" d="100"/>
        </p:scale>
        <p:origin x="432"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28B6F-0AAA-4BF4-8DC7-D06F30886442}" type="doc">
      <dgm:prSet loTypeId="urn:microsoft.com/office/officeart/2005/8/layout/orgChart1" loCatId="hierarchy" qsTypeId="urn:microsoft.com/office/officeart/2005/8/quickstyle/simple1" qsCatId="simple" csTypeId="urn:microsoft.com/office/officeart/2005/8/colors/accent1_2" csCatId="accent1" phldr="1"/>
      <dgm:spPr/>
    </dgm:pt>
    <dgm:pt modelId="{AA7F1647-2B12-4B61-97FD-79BBDEDE82D3}">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BREAD OVEN &amp; PROFFER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MODEL : NVT 3/9</a:t>
          </a:r>
        </a:p>
      </dgm:t>
    </dgm:pt>
    <dgm:pt modelId="{371B17F5-764B-4AE7-8FCE-33CAE8B7A55B}" type="parTrans" cxnId="{6112FFC0-7F39-4075-808A-0EAD0A124608}">
      <dgm:prSet/>
      <dgm:spPr/>
      <dgm:t>
        <a:bodyPr/>
        <a:lstStyle/>
        <a:p>
          <a:endParaRPr lang="en-US" sz="1800"/>
        </a:p>
      </dgm:t>
    </dgm:pt>
    <dgm:pt modelId="{253F9D30-0DA7-4E25-9879-B6FA51411586}" type="sibTrans" cxnId="{6112FFC0-7F39-4075-808A-0EAD0A124608}">
      <dgm:prSet/>
      <dgm:spPr/>
      <dgm:t>
        <a:bodyPr/>
        <a:lstStyle/>
        <a:p>
          <a:endParaRPr lang="en-US" sz="1800"/>
        </a:p>
      </dgm:t>
    </dgm:pt>
    <dgm:pt modelId="{089DE432-AE53-435F-B82B-7D6F9BC3C705}">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SPEED TOASTER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 : ENCORE</a:t>
          </a:r>
        </a:p>
      </dgm:t>
    </dgm:pt>
    <dgm:pt modelId="{64E8D239-95DB-498E-9FBF-D3C472040940}" type="parTrans" cxnId="{F4D3B435-53F9-449B-8A01-45C9EF1C979D}">
      <dgm:prSet/>
      <dgm:spPr/>
      <dgm:t>
        <a:bodyPr/>
        <a:lstStyle/>
        <a:p>
          <a:endParaRPr lang="en-US" sz="1800"/>
        </a:p>
      </dgm:t>
    </dgm:pt>
    <dgm:pt modelId="{5AECF7F4-1403-4391-A5A0-D37A5500EA70}" type="sibTrans" cxnId="{F4D3B435-53F9-449B-8A01-45C9EF1C979D}">
      <dgm:prSet/>
      <dgm:spPr/>
      <dgm:t>
        <a:bodyPr/>
        <a:lstStyle/>
        <a:p>
          <a:endParaRPr lang="en-US" sz="1800"/>
        </a:p>
      </dgm:t>
    </dgm:pt>
    <dgm:pt modelId="{19364F2A-6D4D-4187-A488-8E942A763E6F}">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EQUIPMENT Serviced by  MIDDLEBY </a:t>
          </a:r>
        </a:p>
      </dgm:t>
    </dgm:pt>
    <dgm:pt modelId="{10F9B433-83A5-4AFF-A7E0-EF86D3E109AF}" type="sibTrans" cxnId="{44D9CF71-E2AF-4AEB-BF4D-D1ADE4A0B6C8}">
      <dgm:prSet/>
      <dgm:spPr/>
      <dgm:t>
        <a:bodyPr/>
        <a:lstStyle/>
        <a:p>
          <a:endParaRPr lang="en-US" sz="1800"/>
        </a:p>
      </dgm:t>
    </dgm:pt>
    <dgm:pt modelId="{45BFAB58-FFA0-4D5D-BFF6-25BBD77B87EE}" type="parTrans" cxnId="{44D9CF71-E2AF-4AEB-BF4D-D1ADE4A0B6C8}">
      <dgm:prSet/>
      <dgm:spPr/>
      <dgm:t>
        <a:bodyPr/>
        <a:lstStyle/>
        <a:p>
          <a:endParaRPr lang="en-US" sz="1800"/>
        </a:p>
      </dgm:t>
    </dgm:pt>
    <dgm:pt modelId="{59123A68-F6E3-4B0F-B08E-7CD6DEB99E9E}">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MICROWAVE OVEN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MENUMASTER</a:t>
          </a:r>
        </a:p>
      </dgm:t>
    </dgm:pt>
    <dgm:pt modelId="{EFCA5564-9424-4825-8ABC-24B849E01235}" type="sibTrans" cxnId="{9AD41C7C-BBFC-4292-A740-5F4766F53B17}">
      <dgm:prSet/>
      <dgm:spPr/>
      <dgm:t>
        <a:bodyPr/>
        <a:lstStyle/>
        <a:p>
          <a:endParaRPr lang="en-US" sz="1800"/>
        </a:p>
      </dgm:t>
    </dgm:pt>
    <dgm:pt modelId="{646F84F9-34E8-46F9-A0A3-BFE41C4FDD74}" type="parTrans" cxnId="{9AD41C7C-BBFC-4292-A740-5F4766F53B17}">
      <dgm:prSet/>
      <dgm:spPr/>
      <dgm:t>
        <a:bodyPr/>
        <a:lstStyle/>
        <a:p>
          <a:endParaRPr lang="en-US" sz="1800"/>
        </a:p>
      </dgm:t>
    </dgm:pt>
    <dgm:pt modelId="{6B67D485-1234-4D6A-9AC1-163A46FEFE37}" type="pres">
      <dgm:prSet presAssocID="{CBB28B6F-0AAA-4BF4-8DC7-D06F30886442}" presName="hierChild1" presStyleCnt="0">
        <dgm:presLayoutVars>
          <dgm:orgChart val="1"/>
          <dgm:chPref val="1"/>
          <dgm:dir/>
          <dgm:animOne val="branch"/>
          <dgm:animLvl val="lvl"/>
          <dgm:resizeHandles/>
        </dgm:presLayoutVars>
      </dgm:prSet>
      <dgm:spPr/>
    </dgm:pt>
    <dgm:pt modelId="{F5CE9C7B-DC60-40D1-8829-E542A057036B}" type="pres">
      <dgm:prSet presAssocID="{19364F2A-6D4D-4187-A488-8E942A763E6F}" presName="hierRoot1" presStyleCnt="0">
        <dgm:presLayoutVars>
          <dgm:hierBranch/>
        </dgm:presLayoutVars>
      </dgm:prSet>
      <dgm:spPr/>
    </dgm:pt>
    <dgm:pt modelId="{479DACCB-0615-4872-8943-2B0E8F493120}" type="pres">
      <dgm:prSet presAssocID="{19364F2A-6D4D-4187-A488-8E942A763E6F}" presName="rootComposite1" presStyleCnt="0"/>
      <dgm:spPr/>
    </dgm:pt>
    <dgm:pt modelId="{47D9DF7B-86D0-4EA6-83FC-AA03484D83B3}" type="pres">
      <dgm:prSet presAssocID="{19364F2A-6D4D-4187-A488-8E942A763E6F}" presName="rootText1" presStyleLbl="node0" presStyleIdx="0" presStyleCnt="1" custScaleX="210142" custLinFactNeighborX="-393" custLinFactNeighborY="-41472">
        <dgm:presLayoutVars>
          <dgm:chPref val="3"/>
        </dgm:presLayoutVars>
      </dgm:prSet>
      <dgm:spPr/>
      <dgm:t>
        <a:bodyPr/>
        <a:lstStyle/>
        <a:p>
          <a:endParaRPr lang="en-US"/>
        </a:p>
      </dgm:t>
    </dgm:pt>
    <dgm:pt modelId="{019E17EC-A3E0-4C48-B16D-7FF0EDC191C0}" type="pres">
      <dgm:prSet presAssocID="{19364F2A-6D4D-4187-A488-8E942A763E6F}" presName="rootConnector1" presStyleLbl="node1" presStyleIdx="0" presStyleCnt="0"/>
      <dgm:spPr/>
      <dgm:t>
        <a:bodyPr/>
        <a:lstStyle/>
        <a:p>
          <a:endParaRPr lang="en-IN"/>
        </a:p>
      </dgm:t>
    </dgm:pt>
    <dgm:pt modelId="{6C03DCE9-007A-45B1-86E6-B0C36702558E}" type="pres">
      <dgm:prSet presAssocID="{19364F2A-6D4D-4187-A488-8E942A763E6F}" presName="hierChild2" presStyleCnt="0"/>
      <dgm:spPr/>
    </dgm:pt>
    <dgm:pt modelId="{861311BA-A08D-4B36-93D8-57A389658472}" type="pres">
      <dgm:prSet presAssocID="{371B17F5-764B-4AE7-8FCE-33CAE8B7A55B}" presName="Name35" presStyleLbl="parChTrans1D2" presStyleIdx="0" presStyleCnt="3"/>
      <dgm:spPr/>
      <dgm:t>
        <a:bodyPr/>
        <a:lstStyle/>
        <a:p>
          <a:endParaRPr lang="en-IN"/>
        </a:p>
      </dgm:t>
    </dgm:pt>
    <dgm:pt modelId="{578B2EAF-35B4-436F-9A4D-75792A934B04}" type="pres">
      <dgm:prSet presAssocID="{AA7F1647-2B12-4B61-97FD-79BBDEDE82D3}" presName="hierRoot2" presStyleCnt="0">
        <dgm:presLayoutVars>
          <dgm:hierBranch/>
        </dgm:presLayoutVars>
      </dgm:prSet>
      <dgm:spPr/>
    </dgm:pt>
    <dgm:pt modelId="{257E5074-163C-4DAF-A915-76A699334EA2}" type="pres">
      <dgm:prSet presAssocID="{AA7F1647-2B12-4B61-97FD-79BBDEDE82D3}" presName="rootComposite" presStyleCnt="0"/>
      <dgm:spPr/>
    </dgm:pt>
    <dgm:pt modelId="{B302ABF9-A982-4C55-A9FC-A31F0EBFB299}" type="pres">
      <dgm:prSet presAssocID="{AA7F1647-2B12-4B61-97FD-79BBDEDE82D3}" presName="rootText" presStyleLbl="node2" presStyleIdx="0" presStyleCnt="3">
        <dgm:presLayoutVars>
          <dgm:chPref val="3"/>
        </dgm:presLayoutVars>
      </dgm:prSet>
      <dgm:spPr/>
      <dgm:t>
        <a:bodyPr/>
        <a:lstStyle/>
        <a:p>
          <a:endParaRPr lang="en-US"/>
        </a:p>
      </dgm:t>
    </dgm:pt>
    <dgm:pt modelId="{535B06A0-80D1-4460-95CD-782A91ED9BF9}" type="pres">
      <dgm:prSet presAssocID="{AA7F1647-2B12-4B61-97FD-79BBDEDE82D3}" presName="rootConnector" presStyleLbl="node2" presStyleIdx="0" presStyleCnt="3"/>
      <dgm:spPr/>
      <dgm:t>
        <a:bodyPr/>
        <a:lstStyle/>
        <a:p>
          <a:endParaRPr lang="en-IN"/>
        </a:p>
      </dgm:t>
    </dgm:pt>
    <dgm:pt modelId="{FCAA29F8-D706-4E92-ABFE-AAEAAA7426CA}" type="pres">
      <dgm:prSet presAssocID="{AA7F1647-2B12-4B61-97FD-79BBDEDE82D3}" presName="hierChild4" presStyleCnt="0"/>
      <dgm:spPr/>
    </dgm:pt>
    <dgm:pt modelId="{8E234F19-DE89-4DFB-B8E3-4E8EA74E3C34}" type="pres">
      <dgm:prSet presAssocID="{AA7F1647-2B12-4B61-97FD-79BBDEDE82D3}" presName="hierChild5" presStyleCnt="0"/>
      <dgm:spPr/>
    </dgm:pt>
    <dgm:pt modelId="{353BB619-ED83-457F-94F5-9980CC01203D}" type="pres">
      <dgm:prSet presAssocID="{64E8D239-95DB-498E-9FBF-D3C472040940}" presName="Name35" presStyleLbl="parChTrans1D2" presStyleIdx="1" presStyleCnt="3"/>
      <dgm:spPr/>
      <dgm:t>
        <a:bodyPr/>
        <a:lstStyle/>
        <a:p>
          <a:endParaRPr lang="en-IN"/>
        </a:p>
      </dgm:t>
    </dgm:pt>
    <dgm:pt modelId="{83E09DB6-D0F9-4186-B8F3-AE5BF3F50C38}" type="pres">
      <dgm:prSet presAssocID="{089DE432-AE53-435F-B82B-7D6F9BC3C705}" presName="hierRoot2" presStyleCnt="0">
        <dgm:presLayoutVars>
          <dgm:hierBranch/>
        </dgm:presLayoutVars>
      </dgm:prSet>
      <dgm:spPr/>
    </dgm:pt>
    <dgm:pt modelId="{1DAA23BF-2EE5-4351-8AC5-EE7CCBA5A54A}" type="pres">
      <dgm:prSet presAssocID="{089DE432-AE53-435F-B82B-7D6F9BC3C705}" presName="rootComposite" presStyleCnt="0"/>
      <dgm:spPr/>
    </dgm:pt>
    <dgm:pt modelId="{3C739895-4DF1-4E42-B1B5-C85F7EC4C6B2}" type="pres">
      <dgm:prSet presAssocID="{089DE432-AE53-435F-B82B-7D6F9BC3C705}" presName="rootText" presStyleLbl="node2" presStyleIdx="1" presStyleCnt="3">
        <dgm:presLayoutVars>
          <dgm:chPref val="3"/>
        </dgm:presLayoutVars>
      </dgm:prSet>
      <dgm:spPr/>
      <dgm:t>
        <a:bodyPr/>
        <a:lstStyle/>
        <a:p>
          <a:endParaRPr lang="en-US"/>
        </a:p>
      </dgm:t>
    </dgm:pt>
    <dgm:pt modelId="{7A479151-29C9-4D3F-86B6-4AAEFF73AC9C}" type="pres">
      <dgm:prSet presAssocID="{089DE432-AE53-435F-B82B-7D6F9BC3C705}" presName="rootConnector" presStyleLbl="node2" presStyleIdx="1" presStyleCnt="3"/>
      <dgm:spPr/>
      <dgm:t>
        <a:bodyPr/>
        <a:lstStyle/>
        <a:p>
          <a:endParaRPr lang="en-IN"/>
        </a:p>
      </dgm:t>
    </dgm:pt>
    <dgm:pt modelId="{AF40C988-79DE-44A3-8D68-242173458786}" type="pres">
      <dgm:prSet presAssocID="{089DE432-AE53-435F-B82B-7D6F9BC3C705}" presName="hierChild4" presStyleCnt="0"/>
      <dgm:spPr/>
    </dgm:pt>
    <dgm:pt modelId="{E852A8B1-624E-436D-BA0D-3FD24557A6C4}" type="pres">
      <dgm:prSet presAssocID="{089DE432-AE53-435F-B82B-7D6F9BC3C705}" presName="hierChild5" presStyleCnt="0"/>
      <dgm:spPr/>
    </dgm:pt>
    <dgm:pt modelId="{0A9F71CA-FE25-457F-BA55-9FE6E7A50357}" type="pres">
      <dgm:prSet presAssocID="{646F84F9-34E8-46F9-A0A3-BFE41C4FDD74}" presName="Name35" presStyleLbl="parChTrans1D2" presStyleIdx="2" presStyleCnt="3"/>
      <dgm:spPr/>
      <dgm:t>
        <a:bodyPr/>
        <a:lstStyle/>
        <a:p>
          <a:endParaRPr lang="en-IN"/>
        </a:p>
      </dgm:t>
    </dgm:pt>
    <dgm:pt modelId="{4CA9152F-D988-4D74-902E-90EEA08249E8}" type="pres">
      <dgm:prSet presAssocID="{59123A68-F6E3-4B0F-B08E-7CD6DEB99E9E}" presName="hierRoot2" presStyleCnt="0">
        <dgm:presLayoutVars>
          <dgm:hierBranch/>
        </dgm:presLayoutVars>
      </dgm:prSet>
      <dgm:spPr/>
    </dgm:pt>
    <dgm:pt modelId="{5C5C267F-E666-48B2-B811-A6A6BF6D4F26}" type="pres">
      <dgm:prSet presAssocID="{59123A68-F6E3-4B0F-B08E-7CD6DEB99E9E}" presName="rootComposite" presStyleCnt="0"/>
      <dgm:spPr/>
    </dgm:pt>
    <dgm:pt modelId="{AB397AA3-F9AF-49CB-9662-07F037F52C07}" type="pres">
      <dgm:prSet presAssocID="{59123A68-F6E3-4B0F-B08E-7CD6DEB99E9E}" presName="rootText" presStyleLbl="node2" presStyleIdx="2" presStyleCnt="3">
        <dgm:presLayoutVars>
          <dgm:chPref val="3"/>
        </dgm:presLayoutVars>
      </dgm:prSet>
      <dgm:spPr/>
      <dgm:t>
        <a:bodyPr/>
        <a:lstStyle/>
        <a:p>
          <a:endParaRPr lang="en-US"/>
        </a:p>
      </dgm:t>
    </dgm:pt>
    <dgm:pt modelId="{9F02A73A-AE6A-439E-8501-16067C0BA1F7}" type="pres">
      <dgm:prSet presAssocID="{59123A68-F6E3-4B0F-B08E-7CD6DEB99E9E}" presName="rootConnector" presStyleLbl="node2" presStyleIdx="2" presStyleCnt="3"/>
      <dgm:spPr/>
      <dgm:t>
        <a:bodyPr/>
        <a:lstStyle/>
        <a:p>
          <a:endParaRPr lang="en-IN"/>
        </a:p>
      </dgm:t>
    </dgm:pt>
    <dgm:pt modelId="{508A6FBB-2B3D-44E2-982F-228AB82EBB58}" type="pres">
      <dgm:prSet presAssocID="{59123A68-F6E3-4B0F-B08E-7CD6DEB99E9E}" presName="hierChild4" presStyleCnt="0"/>
      <dgm:spPr/>
    </dgm:pt>
    <dgm:pt modelId="{0605D400-B9A6-4BFF-87C7-8BE597E34862}" type="pres">
      <dgm:prSet presAssocID="{59123A68-F6E3-4B0F-B08E-7CD6DEB99E9E}" presName="hierChild5" presStyleCnt="0"/>
      <dgm:spPr/>
    </dgm:pt>
    <dgm:pt modelId="{40C8795D-C890-412B-BFA6-C5EE5725BC25}" type="pres">
      <dgm:prSet presAssocID="{19364F2A-6D4D-4187-A488-8E942A763E6F}" presName="hierChild3" presStyleCnt="0"/>
      <dgm:spPr/>
    </dgm:pt>
  </dgm:ptLst>
  <dgm:cxnLst>
    <dgm:cxn modelId="{F4D3B435-53F9-449B-8A01-45C9EF1C979D}" srcId="{19364F2A-6D4D-4187-A488-8E942A763E6F}" destId="{089DE432-AE53-435F-B82B-7D6F9BC3C705}" srcOrd="1" destOrd="0" parTransId="{64E8D239-95DB-498E-9FBF-D3C472040940}" sibTransId="{5AECF7F4-1403-4391-A5A0-D37A5500EA70}"/>
    <dgm:cxn modelId="{DE4B24BF-5F52-0446-8393-CA4998964C75}" type="presOf" srcId="{AA7F1647-2B12-4B61-97FD-79BBDEDE82D3}" destId="{535B06A0-80D1-4460-95CD-782A91ED9BF9}" srcOrd="1" destOrd="0" presId="urn:microsoft.com/office/officeart/2005/8/layout/orgChart1"/>
    <dgm:cxn modelId="{232AD26B-6F72-8940-8F46-62081E4713EB}" type="presOf" srcId="{59123A68-F6E3-4B0F-B08E-7CD6DEB99E9E}" destId="{9F02A73A-AE6A-439E-8501-16067C0BA1F7}" srcOrd="1" destOrd="0" presId="urn:microsoft.com/office/officeart/2005/8/layout/orgChart1"/>
    <dgm:cxn modelId="{6112FFC0-7F39-4075-808A-0EAD0A124608}" srcId="{19364F2A-6D4D-4187-A488-8E942A763E6F}" destId="{AA7F1647-2B12-4B61-97FD-79BBDEDE82D3}" srcOrd="0" destOrd="0" parTransId="{371B17F5-764B-4AE7-8FCE-33CAE8B7A55B}" sibTransId="{253F9D30-0DA7-4E25-9879-B6FA51411586}"/>
    <dgm:cxn modelId="{3ACA4602-72DC-3440-A065-9F5045BFDEE4}" type="presOf" srcId="{646F84F9-34E8-46F9-A0A3-BFE41C4FDD74}" destId="{0A9F71CA-FE25-457F-BA55-9FE6E7A50357}" srcOrd="0" destOrd="0" presId="urn:microsoft.com/office/officeart/2005/8/layout/orgChart1"/>
    <dgm:cxn modelId="{704D32EE-1962-E046-8F77-FB887A1BBDC4}" type="presOf" srcId="{19364F2A-6D4D-4187-A488-8E942A763E6F}" destId="{47D9DF7B-86D0-4EA6-83FC-AA03484D83B3}" srcOrd="0" destOrd="0" presId="urn:microsoft.com/office/officeart/2005/8/layout/orgChart1"/>
    <dgm:cxn modelId="{8916DF28-BFBE-EB46-A523-D9E1CE7C3A23}" type="presOf" srcId="{19364F2A-6D4D-4187-A488-8E942A763E6F}" destId="{019E17EC-A3E0-4C48-B16D-7FF0EDC191C0}" srcOrd="1" destOrd="0" presId="urn:microsoft.com/office/officeart/2005/8/layout/orgChart1"/>
    <dgm:cxn modelId="{9AD41C7C-BBFC-4292-A740-5F4766F53B17}" srcId="{19364F2A-6D4D-4187-A488-8E942A763E6F}" destId="{59123A68-F6E3-4B0F-B08E-7CD6DEB99E9E}" srcOrd="2" destOrd="0" parTransId="{646F84F9-34E8-46F9-A0A3-BFE41C4FDD74}" sibTransId="{EFCA5564-9424-4825-8ABC-24B849E01235}"/>
    <dgm:cxn modelId="{6632B2EB-BD4D-1D4C-9E48-FF4701634E9D}" type="presOf" srcId="{CBB28B6F-0AAA-4BF4-8DC7-D06F30886442}" destId="{6B67D485-1234-4D6A-9AC1-163A46FEFE37}" srcOrd="0" destOrd="0" presId="urn:microsoft.com/office/officeart/2005/8/layout/orgChart1"/>
    <dgm:cxn modelId="{5CA5F3EE-F447-704C-9DD9-37EFD52B1401}" type="presOf" srcId="{AA7F1647-2B12-4B61-97FD-79BBDEDE82D3}" destId="{B302ABF9-A982-4C55-A9FC-A31F0EBFB299}" srcOrd="0" destOrd="0" presId="urn:microsoft.com/office/officeart/2005/8/layout/orgChart1"/>
    <dgm:cxn modelId="{7C1FDA4A-2414-E64C-A816-E0CFFBDF2BD0}" type="presOf" srcId="{64E8D239-95DB-498E-9FBF-D3C472040940}" destId="{353BB619-ED83-457F-94F5-9980CC01203D}" srcOrd="0" destOrd="0" presId="urn:microsoft.com/office/officeart/2005/8/layout/orgChart1"/>
    <dgm:cxn modelId="{44D9CF71-E2AF-4AEB-BF4D-D1ADE4A0B6C8}" srcId="{CBB28B6F-0AAA-4BF4-8DC7-D06F30886442}" destId="{19364F2A-6D4D-4187-A488-8E942A763E6F}" srcOrd="0" destOrd="0" parTransId="{45BFAB58-FFA0-4D5D-BFF6-25BBD77B87EE}" sibTransId="{10F9B433-83A5-4AFF-A7E0-EF86D3E109AF}"/>
    <dgm:cxn modelId="{F4184457-E82B-F84F-9AF2-08C83851B8C0}" type="presOf" srcId="{089DE432-AE53-435F-B82B-7D6F9BC3C705}" destId="{3C739895-4DF1-4E42-B1B5-C85F7EC4C6B2}" srcOrd="0" destOrd="0" presId="urn:microsoft.com/office/officeart/2005/8/layout/orgChart1"/>
    <dgm:cxn modelId="{8C29DF33-C612-9241-B3CC-8F8F6EBBF92B}" type="presOf" srcId="{59123A68-F6E3-4B0F-B08E-7CD6DEB99E9E}" destId="{AB397AA3-F9AF-49CB-9662-07F037F52C07}" srcOrd="0" destOrd="0" presId="urn:microsoft.com/office/officeart/2005/8/layout/orgChart1"/>
    <dgm:cxn modelId="{12FB738C-4DE8-CE43-BA8A-99F9C6F3FE0B}" type="presOf" srcId="{371B17F5-764B-4AE7-8FCE-33CAE8B7A55B}" destId="{861311BA-A08D-4B36-93D8-57A389658472}" srcOrd="0" destOrd="0" presId="urn:microsoft.com/office/officeart/2005/8/layout/orgChart1"/>
    <dgm:cxn modelId="{E072630D-8BA4-514C-8D5A-85865CDB23C1}" type="presOf" srcId="{089DE432-AE53-435F-B82B-7D6F9BC3C705}" destId="{7A479151-29C9-4D3F-86B6-4AAEFF73AC9C}" srcOrd="1" destOrd="0" presId="urn:microsoft.com/office/officeart/2005/8/layout/orgChart1"/>
    <dgm:cxn modelId="{E504B908-DEF6-A346-808C-0A374F3C6014}" type="presParOf" srcId="{6B67D485-1234-4D6A-9AC1-163A46FEFE37}" destId="{F5CE9C7B-DC60-40D1-8829-E542A057036B}" srcOrd="0" destOrd="0" presId="urn:microsoft.com/office/officeart/2005/8/layout/orgChart1"/>
    <dgm:cxn modelId="{4EC55F89-3D38-3D43-8B28-5DAE68C9108F}" type="presParOf" srcId="{F5CE9C7B-DC60-40D1-8829-E542A057036B}" destId="{479DACCB-0615-4872-8943-2B0E8F493120}" srcOrd="0" destOrd="0" presId="urn:microsoft.com/office/officeart/2005/8/layout/orgChart1"/>
    <dgm:cxn modelId="{24C37030-B18B-8243-B98D-2F9B9CB4DB97}" type="presParOf" srcId="{479DACCB-0615-4872-8943-2B0E8F493120}" destId="{47D9DF7B-86D0-4EA6-83FC-AA03484D83B3}" srcOrd="0" destOrd="0" presId="urn:microsoft.com/office/officeart/2005/8/layout/orgChart1"/>
    <dgm:cxn modelId="{7822E325-7E00-DD45-9D9B-62CD9548121C}" type="presParOf" srcId="{479DACCB-0615-4872-8943-2B0E8F493120}" destId="{019E17EC-A3E0-4C48-B16D-7FF0EDC191C0}" srcOrd="1" destOrd="0" presId="urn:microsoft.com/office/officeart/2005/8/layout/orgChart1"/>
    <dgm:cxn modelId="{6AC3EFE3-DD55-2247-95CC-8EA71BD7A5CF}" type="presParOf" srcId="{F5CE9C7B-DC60-40D1-8829-E542A057036B}" destId="{6C03DCE9-007A-45B1-86E6-B0C36702558E}" srcOrd="1" destOrd="0" presId="urn:microsoft.com/office/officeart/2005/8/layout/orgChart1"/>
    <dgm:cxn modelId="{F288EC36-17CB-9649-877E-931525DE5322}" type="presParOf" srcId="{6C03DCE9-007A-45B1-86E6-B0C36702558E}" destId="{861311BA-A08D-4B36-93D8-57A389658472}" srcOrd="0" destOrd="0" presId="urn:microsoft.com/office/officeart/2005/8/layout/orgChart1"/>
    <dgm:cxn modelId="{054D18FD-DC85-7E4A-BDA1-DEBC55386C2D}" type="presParOf" srcId="{6C03DCE9-007A-45B1-86E6-B0C36702558E}" destId="{578B2EAF-35B4-436F-9A4D-75792A934B04}" srcOrd="1" destOrd="0" presId="urn:microsoft.com/office/officeart/2005/8/layout/orgChart1"/>
    <dgm:cxn modelId="{873D4987-DF7D-064A-A77E-4B1328720F92}" type="presParOf" srcId="{578B2EAF-35B4-436F-9A4D-75792A934B04}" destId="{257E5074-163C-4DAF-A915-76A699334EA2}" srcOrd="0" destOrd="0" presId="urn:microsoft.com/office/officeart/2005/8/layout/orgChart1"/>
    <dgm:cxn modelId="{BF6E1983-0617-4F49-A151-B80E7ACD41BA}" type="presParOf" srcId="{257E5074-163C-4DAF-A915-76A699334EA2}" destId="{B302ABF9-A982-4C55-A9FC-A31F0EBFB299}" srcOrd="0" destOrd="0" presId="urn:microsoft.com/office/officeart/2005/8/layout/orgChart1"/>
    <dgm:cxn modelId="{50DB727C-C70A-4C4E-AF00-D0E23913CEAC}" type="presParOf" srcId="{257E5074-163C-4DAF-A915-76A699334EA2}" destId="{535B06A0-80D1-4460-95CD-782A91ED9BF9}" srcOrd="1" destOrd="0" presId="urn:microsoft.com/office/officeart/2005/8/layout/orgChart1"/>
    <dgm:cxn modelId="{78673914-6216-B745-B16A-FB68D892D383}" type="presParOf" srcId="{578B2EAF-35B4-436F-9A4D-75792A934B04}" destId="{FCAA29F8-D706-4E92-ABFE-AAEAAA7426CA}" srcOrd="1" destOrd="0" presId="urn:microsoft.com/office/officeart/2005/8/layout/orgChart1"/>
    <dgm:cxn modelId="{0B11B58C-6821-C743-89DD-78BEDEAD1420}" type="presParOf" srcId="{578B2EAF-35B4-436F-9A4D-75792A934B04}" destId="{8E234F19-DE89-4DFB-B8E3-4E8EA74E3C34}" srcOrd="2" destOrd="0" presId="urn:microsoft.com/office/officeart/2005/8/layout/orgChart1"/>
    <dgm:cxn modelId="{A1E547DF-6A2D-1841-AD71-BD3574B53A65}" type="presParOf" srcId="{6C03DCE9-007A-45B1-86E6-B0C36702558E}" destId="{353BB619-ED83-457F-94F5-9980CC01203D}" srcOrd="2" destOrd="0" presId="urn:microsoft.com/office/officeart/2005/8/layout/orgChart1"/>
    <dgm:cxn modelId="{C22EB28E-B59A-134C-BA64-921D1C08F9E9}" type="presParOf" srcId="{6C03DCE9-007A-45B1-86E6-B0C36702558E}" destId="{83E09DB6-D0F9-4186-B8F3-AE5BF3F50C38}" srcOrd="3" destOrd="0" presId="urn:microsoft.com/office/officeart/2005/8/layout/orgChart1"/>
    <dgm:cxn modelId="{A31CA7CB-901B-1A41-A3E5-BC4979BC2CAF}" type="presParOf" srcId="{83E09DB6-D0F9-4186-B8F3-AE5BF3F50C38}" destId="{1DAA23BF-2EE5-4351-8AC5-EE7CCBA5A54A}" srcOrd="0" destOrd="0" presId="urn:microsoft.com/office/officeart/2005/8/layout/orgChart1"/>
    <dgm:cxn modelId="{53A1F419-A731-E248-94CE-4DF8823D0495}" type="presParOf" srcId="{1DAA23BF-2EE5-4351-8AC5-EE7CCBA5A54A}" destId="{3C739895-4DF1-4E42-B1B5-C85F7EC4C6B2}" srcOrd="0" destOrd="0" presId="urn:microsoft.com/office/officeart/2005/8/layout/orgChart1"/>
    <dgm:cxn modelId="{55C4B37D-B7EE-5C4A-9CA0-3DE54A145848}" type="presParOf" srcId="{1DAA23BF-2EE5-4351-8AC5-EE7CCBA5A54A}" destId="{7A479151-29C9-4D3F-86B6-4AAEFF73AC9C}" srcOrd="1" destOrd="0" presId="urn:microsoft.com/office/officeart/2005/8/layout/orgChart1"/>
    <dgm:cxn modelId="{05339166-3E64-8345-8C2B-CC4F207A4868}" type="presParOf" srcId="{83E09DB6-D0F9-4186-B8F3-AE5BF3F50C38}" destId="{AF40C988-79DE-44A3-8D68-242173458786}" srcOrd="1" destOrd="0" presId="urn:microsoft.com/office/officeart/2005/8/layout/orgChart1"/>
    <dgm:cxn modelId="{C84B58D6-9AD6-EC4E-B7A6-BD31418DC7B8}" type="presParOf" srcId="{83E09DB6-D0F9-4186-B8F3-AE5BF3F50C38}" destId="{E852A8B1-624E-436D-BA0D-3FD24557A6C4}" srcOrd="2" destOrd="0" presId="urn:microsoft.com/office/officeart/2005/8/layout/orgChart1"/>
    <dgm:cxn modelId="{206F116F-0297-9444-B07E-2130E52F5A2C}" type="presParOf" srcId="{6C03DCE9-007A-45B1-86E6-B0C36702558E}" destId="{0A9F71CA-FE25-457F-BA55-9FE6E7A50357}" srcOrd="4" destOrd="0" presId="urn:microsoft.com/office/officeart/2005/8/layout/orgChart1"/>
    <dgm:cxn modelId="{0798C2B2-4EFB-0849-B3C8-E245E71F217E}" type="presParOf" srcId="{6C03DCE9-007A-45B1-86E6-B0C36702558E}" destId="{4CA9152F-D988-4D74-902E-90EEA08249E8}" srcOrd="5" destOrd="0" presId="urn:microsoft.com/office/officeart/2005/8/layout/orgChart1"/>
    <dgm:cxn modelId="{5B88FDAA-A94C-8B42-9E59-E10649FDE96C}" type="presParOf" srcId="{4CA9152F-D988-4D74-902E-90EEA08249E8}" destId="{5C5C267F-E666-48B2-B811-A6A6BF6D4F26}" srcOrd="0" destOrd="0" presId="urn:microsoft.com/office/officeart/2005/8/layout/orgChart1"/>
    <dgm:cxn modelId="{7049D2AA-79FD-BB4D-B1B9-33F4A30F9DBD}" type="presParOf" srcId="{5C5C267F-E666-48B2-B811-A6A6BF6D4F26}" destId="{AB397AA3-F9AF-49CB-9662-07F037F52C07}" srcOrd="0" destOrd="0" presId="urn:microsoft.com/office/officeart/2005/8/layout/orgChart1"/>
    <dgm:cxn modelId="{979DE7A3-1AF7-CD43-89C4-54F760ED1586}" type="presParOf" srcId="{5C5C267F-E666-48B2-B811-A6A6BF6D4F26}" destId="{9F02A73A-AE6A-439E-8501-16067C0BA1F7}" srcOrd="1" destOrd="0" presId="urn:microsoft.com/office/officeart/2005/8/layout/orgChart1"/>
    <dgm:cxn modelId="{AC46ACA9-B9BD-D543-A0B5-821BCA78D354}" type="presParOf" srcId="{4CA9152F-D988-4D74-902E-90EEA08249E8}" destId="{508A6FBB-2B3D-44E2-982F-228AB82EBB58}" srcOrd="1" destOrd="0" presId="urn:microsoft.com/office/officeart/2005/8/layout/orgChart1"/>
    <dgm:cxn modelId="{4CCA98AF-EEA4-B645-9026-31DFFDFA7764}" type="presParOf" srcId="{4CA9152F-D988-4D74-902E-90EEA08249E8}" destId="{0605D400-B9A6-4BFF-87C7-8BE597E34862}" srcOrd="2" destOrd="0" presId="urn:microsoft.com/office/officeart/2005/8/layout/orgChart1"/>
    <dgm:cxn modelId="{0F8561FA-6FBF-5A48-8AA2-56152E23294B}" type="presParOf" srcId="{F5CE9C7B-DC60-40D1-8829-E542A057036B}" destId="{40C8795D-C890-412B-BFA6-C5EE5725BC25}"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28B6F-0AAA-4BF4-8DC7-D06F30886442}" type="doc">
      <dgm:prSet loTypeId="urn:microsoft.com/office/officeart/2005/8/layout/orgChart1" loCatId="hierarchy" qsTypeId="urn:microsoft.com/office/officeart/2005/8/quickstyle/simple1" qsCatId="simple" csTypeId="urn:microsoft.com/office/officeart/2005/8/colors/accent1_2" csCatId="accent1" phldr="1"/>
      <dgm:spPr/>
    </dgm:pt>
    <dgm:pt modelId="{AA7F1647-2B12-4B61-97FD-79BBDEDE82D3}">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BREAD OVEN &amp; PROFFER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MODEL : 6/18 </a:t>
          </a:r>
        </a:p>
      </dgm:t>
    </dgm:pt>
    <dgm:pt modelId="{371B17F5-764B-4AE7-8FCE-33CAE8B7A55B}" type="parTrans" cxnId="{6112FFC0-7F39-4075-808A-0EAD0A124608}">
      <dgm:prSet/>
      <dgm:spPr/>
      <dgm:t>
        <a:bodyPr/>
        <a:lstStyle/>
        <a:p>
          <a:endParaRPr lang="en-US" sz="1800"/>
        </a:p>
      </dgm:t>
    </dgm:pt>
    <dgm:pt modelId="{253F9D30-0DA7-4E25-9879-B6FA51411586}" type="sibTrans" cxnId="{6112FFC0-7F39-4075-808A-0EAD0A124608}">
      <dgm:prSet/>
      <dgm:spPr/>
      <dgm:t>
        <a:bodyPr/>
        <a:lstStyle/>
        <a:p>
          <a:endParaRPr lang="en-US" sz="1800"/>
        </a:p>
      </dgm:t>
    </dgm:pt>
    <dgm:pt modelId="{089DE432-AE53-435F-B82B-7D6F9BC3C705}">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SPEED TOASTER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 : E4s</a:t>
          </a:r>
        </a:p>
      </dgm:t>
    </dgm:pt>
    <dgm:pt modelId="{64E8D239-95DB-498E-9FBF-D3C472040940}" type="parTrans" cxnId="{F4D3B435-53F9-449B-8A01-45C9EF1C979D}">
      <dgm:prSet/>
      <dgm:spPr/>
      <dgm:t>
        <a:bodyPr/>
        <a:lstStyle/>
        <a:p>
          <a:endParaRPr lang="en-US" sz="1800"/>
        </a:p>
      </dgm:t>
    </dgm:pt>
    <dgm:pt modelId="{5AECF7F4-1403-4391-A5A0-D37A5500EA70}" type="sibTrans" cxnId="{F4D3B435-53F9-449B-8A01-45C9EF1C979D}">
      <dgm:prSet/>
      <dgm:spPr/>
      <dgm:t>
        <a:bodyPr/>
        <a:lstStyle/>
        <a:p>
          <a:endParaRPr lang="en-US" sz="1800"/>
        </a:p>
      </dgm:t>
    </dgm:pt>
    <dgm:pt modelId="{19364F2A-6D4D-4187-A488-8E942A763E6F}">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EQUIPMENT Serviced by  Western/ </a:t>
          </a:r>
          <a:r>
            <a:rPr kumimoji="0" lang="en-US" sz="1800" b="0" i="0" u="none" strike="noStrike" cap="none" normalizeH="0" baseline="0" dirty="0" err="1" smtClean="0">
              <a:ln>
                <a:noFill/>
              </a:ln>
              <a:solidFill>
                <a:schemeClr val="tx1"/>
              </a:solidFill>
              <a:effectLst/>
              <a:latin typeface="Arial" charset="0"/>
            </a:rPr>
            <a:t>Merrychef</a:t>
          </a:r>
          <a:endParaRPr kumimoji="0" lang="en-US" sz="1800" b="0" i="0" u="none" strike="noStrike" cap="none" normalizeH="0" baseline="0" dirty="0" smtClean="0">
            <a:ln>
              <a:noFill/>
            </a:ln>
            <a:solidFill>
              <a:schemeClr val="tx1"/>
            </a:solidFill>
            <a:effectLst/>
            <a:latin typeface="Arial" charset="0"/>
          </a:endParaRPr>
        </a:p>
      </dgm:t>
    </dgm:pt>
    <dgm:pt modelId="{10F9B433-83A5-4AFF-A7E0-EF86D3E109AF}" type="sibTrans" cxnId="{44D9CF71-E2AF-4AEB-BF4D-D1ADE4A0B6C8}">
      <dgm:prSet/>
      <dgm:spPr/>
      <dgm:t>
        <a:bodyPr/>
        <a:lstStyle/>
        <a:p>
          <a:endParaRPr lang="en-US" sz="1800"/>
        </a:p>
      </dgm:t>
    </dgm:pt>
    <dgm:pt modelId="{45BFAB58-FFA0-4D5D-BFF6-25BBD77B87EE}" type="parTrans" cxnId="{44D9CF71-E2AF-4AEB-BF4D-D1ADE4A0B6C8}">
      <dgm:prSet/>
      <dgm:spPr/>
      <dgm:t>
        <a:bodyPr/>
        <a:lstStyle/>
        <a:p>
          <a:endParaRPr lang="en-US" sz="1800"/>
        </a:p>
      </dgm:t>
    </dgm:pt>
    <dgm:pt modelId="{59123A68-F6E3-4B0F-B08E-7CD6DEB99E9E}">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Hoshizaki</a:t>
          </a:r>
          <a:r>
            <a:rPr kumimoji="0" lang="en-US" sz="1800" b="0" i="0" u="none" strike="noStrike" cap="none" normalizeH="0" baseline="0" dirty="0" smtClean="0">
              <a:ln>
                <a:noFill/>
              </a:ln>
              <a:solidFill>
                <a:schemeClr val="tx1"/>
              </a:solidFill>
              <a:effectLst/>
              <a:latin typeface="Arial" charset="0"/>
            </a:rPr>
            <a:t> Chiller Freezer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Ice Machine</a:t>
          </a:r>
        </a:p>
      </dgm:t>
    </dgm:pt>
    <dgm:pt modelId="{EFCA5564-9424-4825-8ABC-24B849E01235}" type="sibTrans" cxnId="{9AD41C7C-BBFC-4292-A740-5F4766F53B17}">
      <dgm:prSet/>
      <dgm:spPr/>
      <dgm:t>
        <a:bodyPr/>
        <a:lstStyle/>
        <a:p>
          <a:endParaRPr lang="en-US" sz="1800"/>
        </a:p>
      </dgm:t>
    </dgm:pt>
    <dgm:pt modelId="{646F84F9-34E8-46F9-A0A3-BFE41C4FDD74}" type="parTrans" cxnId="{9AD41C7C-BBFC-4292-A740-5F4766F53B17}">
      <dgm:prSet/>
      <dgm:spPr/>
      <dgm:t>
        <a:bodyPr/>
        <a:lstStyle/>
        <a:p>
          <a:endParaRPr lang="en-US" sz="1800"/>
        </a:p>
      </dgm:t>
    </dgm:pt>
    <dgm:pt modelId="{6B67D485-1234-4D6A-9AC1-163A46FEFE37}" type="pres">
      <dgm:prSet presAssocID="{CBB28B6F-0AAA-4BF4-8DC7-D06F30886442}" presName="hierChild1" presStyleCnt="0">
        <dgm:presLayoutVars>
          <dgm:orgChart val="1"/>
          <dgm:chPref val="1"/>
          <dgm:dir/>
          <dgm:animOne val="branch"/>
          <dgm:animLvl val="lvl"/>
          <dgm:resizeHandles/>
        </dgm:presLayoutVars>
      </dgm:prSet>
      <dgm:spPr/>
    </dgm:pt>
    <dgm:pt modelId="{F5CE9C7B-DC60-40D1-8829-E542A057036B}" type="pres">
      <dgm:prSet presAssocID="{19364F2A-6D4D-4187-A488-8E942A763E6F}" presName="hierRoot1" presStyleCnt="0">
        <dgm:presLayoutVars>
          <dgm:hierBranch/>
        </dgm:presLayoutVars>
      </dgm:prSet>
      <dgm:spPr/>
    </dgm:pt>
    <dgm:pt modelId="{479DACCB-0615-4872-8943-2B0E8F493120}" type="pres">
      <dgm:prSet presAssocID="{19364F2A-6D4D-4187-A488-8E942A763E6F}" presName="rootComposite1" presStyleCnt="0"/>
      <dgm:spPr/>
    </dgm:pt>
    <dgm:pt modelId="{47D9DF7B-86D0-4EA6-83FC-AA03484D83B3}" type="pres">
      <dgm:prSet presAssocID="{19364F2A-6D4D-4187-A488-8E942A763E6F}" presName="rootText1" presStyleLbl="node0" presStyleIdx="0" presStyleCnt="1" custScaleX="210142" custLinFactNeighborX="-393" custLinFactNeighborY="-41472">
        <dgm:presLayoutVars>
          <dgm:chPref val="3"/>
        </dgm:presLayoutVars>
      </dgm:prSet>
      <dgm:spPr/>
      <dgm:t>
        <a:bodyPr/>
        <a:lstStyle/>
        <a:p>
          <a:endParaRPr lang="en-US"/>
        </a:p>
      </dgm:t>
    </dgm:pt>
    <dgm:pt modelId="{019E17EC-A3E0-4C48-B16D-7FF0EDC191C0}" type="pres">
      <dgm:prSet presAssocID="{19364F2A-6D4D-4187-A488-8E942A763E6F}" presName="rootConnector1" presStyleLbl="node1" presStyleIdx="0" presStyleCnt="0"/>
      <dgm:spPr/>
      <dgm:t>
        <a:bodyPr/>
        <a:lstStyle/>
        <a:p>
          <a:endParaRPr lang="en-IN"/>
        </a:p>
      </dgm:t>
    </dgm:pt>
    <dgm:pt modelId="{6C03DCE9-007A-45B1-86E6-B0C36702558E}" type="pres">
      <dgm:prSet presAssocID="{19364F2A-6D4D-4187-A488-8E942A763E6F}" presName="hierChild2" presStyleCnt="0"/>
      <dgm:spPr/>
    </dgm:pt>
    <dgm:pt modelId="{861311BA-A08D-4B36-93D8-57A389658472}" type="pres">
      <dgm:prSet presAssocID="{371B17F5-764B-4AE7-8FCE-33CAE8B7A55B}" presName="Name35" presStyleLbl="parChTrans1D2" presStyleIdx="0" presStyleCnt="3"/>
      <dgm:spPr/>
      <dgm:t>
        <a:bodyPr/>
        <a:lstStyle/>
        <a:p>
          <a:endParaRPr lang="en-IN"/>
        </a:p>
      </dgm:t>
    </dgm:pt>
    <dgm:pt modelId="{578B2EAF-35B4-436F-9A4D-75792A934B04}" type="pres">
      <dgm:prSet presAssocID="{AA7F1647-2B12-4B61-97FD-79BBDEDE82D3}" presName="hierRoot2" presStyleCnt="0">
        <dgm:presLayoutVars>
          <dgm:hierBranch/>
        </dgm:presLayoutVars>
      </dgm:prSet>
      <dgm:spPr/>
    </dgm:pt>
    <dgm:pt modelId="{257E5074-163C-4DAF-A915-76A699334EA2}" type="pres">
      <dgm:prSet presAssocID="{AA7F1647-2B12-4B61-97FD-79BBDEDE82D3}" presName="rootComposite" presStyleCnt="0"/>
      <dgm:spPr/>
    </dgm:pt>
    <dgm:pt modelId="{B302ABF9-A982-4C55-A9FC-A31F0EBFB299}" type="pres">
      <dgm:prSet presAssocID="{AA7F1647-2B12-4B61-97FD-79BBDEDE82D3}" presName="rootText" presStyleLbl="node2" presStyleIdx="0" presStyleCnt="3">
        <dgm:presLayoutVars>
          <dgm:chPref val="3"/>
        </dgm:presLayoutVars>
      </dgm:prSet>
      <dgm:spPr/>
      <dgm:t>
        <a:bodyPr/>
        <a:lstStyle/>
        <a:p>
          <a:endParaRPr lang="en-US"/>
        </a:p>
      </dgm:t>
    </dgm:pt>
    <dgm:pt modelId="{535B06A0-80D1-4460-95CD-782A91ED9BF9}" type="pres">
      <dgm:prSet presAssocID="{AA7F1647-2B12-4B61-97FD-79BBDEDE82D3}" presName="rootConnector" presStyleLbl="node2" presStyleIdx="0" presStyleCnt="3"/>
      <dgm:spPr/>
      <dgm:t>
        <a:bodyPr/>
        <a:lstStyle/>
        <a:p>
          <a:endParaRPr lang="en-IN"/>
        </a:p>
      </dgm:t>
    </dgm:pt>
    <dgm:pt modelId="{FCAA29F8-D706-4E92-ABFE-AAEAAA7426CA}" type="pres">
      <dgm:prSet presAssocID="{AA7F1647-2B12-4B61-97FD-79BBDEDE82D3}" presName="hierChild4" presStyleCnt="0"/>
      <dgm:spPr/>
    </dgm:pt>
    <dgm:pt modelId="{8E234F19-DE89-4DFB-B8E3-4E8EA74E3C34}" type="pres">
      <dgm:prSet presAssocID="{AA7F1647-2B12-4B61-97FD-79BBDEDE82D3}" presName="hierChild5" presStyleCnt="0"/>
      <dgm:spPr/>
    </dgm:pt>
    <dgm:pt modelId="{353BB619-ED83-457F-94F5-9980CC01203D}" type="pres">
      <dgm:prSet presAssocID="{64E8D239-95DB-498E-9FBF-D3C472040940}" presName="Name35" presStyleLbl="parChTrans1D2" presStyleIdx="1" presStyleCnt="3"/>
      <dgm:spPr/>
      <dgm:t>
        <a:bodyPr/>
        <a:lstStyle/>
        <a:p>
          <a:endParaRPr lang="en-IN"/>
        </a:p>
      </dgm:t>
    </dgm:pt>
    <dgm:pt modelId="{83E09DB6-D0F9-4186-B8F3-AE5BF3F50C38}" type="pres">
      <dgm:prSet presAssocID="{089DE432-AE53-435F-B82B-7D6F9BC3C705}" presName="hierRoot2" presStyleCnt="0">
        <dgm:presLayoutVars>
          <dgm:hierBranch/>
        </dgm:presLayoutVars>
      </dgm:prSet>
      <dgm:spPr/>
    </dgm:pt>
    <dgm:pt modelId="{1DAA23BF-2EE5-4351-8AC5-EE7CCBA5A54A}" type="pres">
      <dgm:prSet presAssocID="{089DE432-AE53-435F-B82B-7D6F9BC3C705}" presName="rootComposite" presStyleCnt="0"/>
      <dgm:spPr/>
    </dgm:pt>
    <dgm:pt modelId="{3C739895-4DF1-4E42-B1B5-C85F7EC4C6B2}" type="pres">
      <dgm:prSet presAssocID="{089DE432-AE53-435F-B82B-7D6F9BC3C705}" presName="rootText" presStyleLbl="node2" presStyleIdx="1" presStyleCnt="3">
        <dgm:presLayoutVars>
          <dgm:chPref val="3"/>
        </dgm:presLayoutVars>
      </dgm:prSet>
      <dgm:spPr/>
      <dgm:t>
        <a:bodyPr/>
        <a:lstStyle/>
        <a:p>
          <a:endParaRPr lang="en-US"/>
        </a:p>
      </dgm:t>
    </dgm:pt>
    <dgm:pt modelId="{7A479151-29C9-4D3F-86B6-4AAEFF73AC9C}" type="pres">
      <dgm:prSet presAssocID="{089DE432-AE53-435F-B82B-7D6F9BC3C705}" presName="rootConnector" presStyleLbl="node2" presStyleIdx="1" presStyleCnt="3"/>
      <dgm:spPr/>
      <dgm:t>
        <a:bodyPr/>
        <a:lstStyle/>
        <a:p>
          <a:endParaRPr lang="en-IN"/>
        </a:p>
      </dgm:t>
    </dgm:pt>
    <dgm:pt modelId="{AF40C988-79DE-44A3-8D68-242173458786}" type="pres">
      <dgm:prSet presAssocID="{089DE432-AE53-435F-B82B-7D6F9BC3C705}" presName="hierChild4" presStyleCnt="0"/>
      <dgm:spPr/>
    </dgm:pt>
    <dgm:pt modelId="{E852A8B1-624E-436D-BA0D-3FD24557A6C4}" type="pres">
      <dgm:prSet presAssocID="{089DE432-AE53-435F-B82B-7D6F9BC3C705}" presName="hierChild5" presStyleCnt="0"/>
      <dgm:spPr/>
    </dgm:pt>
    <dgm:pt modelId="{0A9F71CA-FE25-457F-BA55-9FE6E7A50357}" type="pres">
      <dgm:prSet presAssocID="{646F84F9-34E8-46F9-A0A3-BFE41C4FDD74}" presName="Name35" presStyleLbl="parChTrans1D2" presStyleIdx="2" presStyleCnt="3"/>
      <dgm:spPr/>
      <dgm:t>
        <a:bodyPr/>
        <a:lstStyle/>
        <a:p>
          <a:endParaRPr lang="en-IN"/>
        </a:p>
      </dgm:t>
    </dgm:pt>
    <dgm:pt modelId="{4CA9152F-D988-4D74-902E-90EEA08249E8}" type="pres">
      <dgm:prSet presAssocID="{59123A68-F6E3-4B0F-B08E-7CD6DEB99E9E}" presName="hierRoot2" presStyleCnt="0">
        <dgm:presLayoutVars>
          <dgm:hierBranch/>
        </dgm:presLayoutVars>
      </dgm:prSet>
      <dgm:spPr/>
    </dgm:pt>
    <dgm:pt modelId="{5C5C267F-E666-48B2-B811-A6A6BF6D4F26}" type="pres">
      <dgm:prSet presAssocID="{59123A68-F6E3-4B0F-B08E-7CD6DEB99E9E}" presName="rootComposite" presStyleCnt="0"/>
      <dgm:spPr/>
    </dgm:pt>
    <dgm:pt modelId="{AB397AA3-F9AF-49CB-9662-07F037F52C07}" type="pres">
      <dgm:prSet presAssocID="{59123A68-F6E3-4B0F-B08E-7CD6DEB99E9E}" presName="rootText" presStyleLbl="node2" presStyleIdx="2" presStyleCnt="3">
        <dgm:presLayoutVars>
          <dgm:chPref val="3"/>
        </dgm:presLayoutVars>
      </dgm:prSet>
      <dgm:spPr/>
      <dgm:t>
        <a:bodyPr/>
        <a:lstStyle/>
        <a:p>
          <a:endParaRPr lang="en-US"/>
        </a:p>
      </dgm:t>
    </dgm:pt>
    <dgm:pt modelId="{9F02A73A-AE6A-439E-8501-16067C0BA1F7}" type="pres">
      <dgm:prSet presAssocID="{59123A68-F6E3-4B0F-B08E-7CD6DEB99E9E}" presName="rootConnector" presStyleLbl="node2" presStyleIdx="2" presStyleCnt="3"/>
      <dgm:spPr/>
      <dgm:t>
        <a:bodyPr/>
        <a:lstStyle/>
        <a:p>
          <a:endParaRPr lang="en-IN"/>
        </a:p>
      </dgm:t>
    </dgm:pt>
    <dgm:pt modelId="{508A6FBB-2B3D-44E2-982F-228AB82EBB58}" type="pres">
      <dgm:prSet presAssocID="{59123A68-F6E3-4B0F-B08E-7CD6DEB99E9E}" presName="hierChild4" presStyleCnt="0"/>
      <dgm:spPr/>
    </dgm:pt>
    <dgm:pt modelId="{0605D400-B9A6-4BFF-87C7-8BE597E34862}" type="pres">
      <dgm:prSet presAssocID="{59123A68-F6E3-4B0F-B08E-7CD6DEB99E9E}" presName="hierChild5" presStyleCnt="0"/>
      <dgm:spPr/>
    </dgm:pt>
    <dgm:pt modelId="{40C8795D-C890-412B-BFA6-C5EE5725BC25}" type="pres">
      <dgm:prSet presAssocID="{19364F2A-6D4D-4187-A488-8E942A763E6F}" presName="hierChild3" presStyleCnt="0"/>
      <dgm:spPr/>
    </dgm:pt>
  </dgm:ptLst>
  <dgm:cxnLst>
    <dgm:cxn modelId="{F4D3B435-53F9-449B-8A01-45C9EF1C979D}" srcId="{19364F2A-6D4D-4187-A488-8E942A763E6F}" destId="{089DE432-AE53-435F-B82B-7D6F9BC3C705}" srcOrd="1" destOrd="0" parTransId="{64E8D239-95DB-498E-9FBF-D3C472040940}" sibTransId="{5AECF7F4-1403-4391-A5A0-D37A5500EA70}"/>
    <dgm:cxn modelId="{3358B2A0-0B22-D048-9109-1BD76E2AB268}" type="presOf" srcId="{19364F2A-6D4D-4187-A488-8E942A763E6F}" destId="{47D9DF7B-86D0-4EA6-83FC-AA03484D83B3}" srcOrd="0" destOrd="0" presId="urn:microsoft.com/office/officeart/2005/8/layout/orgChart1"/>
    <dgm:cxn modelId="{6112FFC0-7F39-4075-808A-0EAD0A124608}" srcId="{19364F2A-6D4D-4187-A488-8E942A763E6F}" destId="{AA7F1647-2B12-4B61-97FD-79BBDEDE82D3}" srcOrd="0" destOrd="0" parTransId="{371B17F5-764B-4AE7-8FCE-33CAE8B7A55B}" sibTransId="{253F9D30-0DA7-4E25-9879-B6FA51411586}"/>
    <dgm:cxn modelId="{6D265D38-39B1-4F49-A165-1E931EF39C5B}" type="presOf" srcId="{59123A68-F6E3-4B0F-B08E-7CD6DEB99E9E}" destId="{9F02A73A-AE6A-439E-8501-16067C0BA1F7}" srcOrd="1" destOrd="0" presId="urn:microsoft.com/office/officeart/2005/8/layout/orgChart1"/>
    <dgm:cxn modelId="{BC4890B7-B20B-AE42-8AFF-AC308880E9AC}" type="presOf" srcId="{AA7F1647-2B12-4B61-97FD-79BBDEDE82D3}" destId="{B302ABF9-A982-4C55-A9FC-A31F0EBFB299}" srcOrd="0" destOrd="0" presId="urn:microsoft.com/office/officeart/2005/8/layout/orgChart1"/>
    <dgm:cxn modelId="{49A4F963-4B02-F14C-9A39-8A8F8266D49A}" type="presOf" srcId="{64E8D239-95DB-498E-9FBF-D3C472040940}" destId="{353BB619-ED83-457F-94F5-9980CC01203D}" srcOrd="0" destOrd="0" presId="urn:microsoft.com/office/officeart/2005/8/layout/orgChart1"/>
    <dgm:cxn modelId="{44CB27AD-0BB2-F141-85B5-62D550CEE789}" type="presOf" srcId="{089DE432-AE53-435F-B82B-7D6F9BC3C705}" destId="{7A479151-29C9-4D3F-86B6-4AAEFF73AC9C}" srcOrd="1" destOrd="0" presId="urn:microsoft.com/office/officeart/2005/8/layout/orgChart1"/>
    <dgm:cxn modelId="{D7B4A91A-A4DD-BF4F-B532-0B662CDCD579}" type="presOf" srcId="{59123A68-F6E3-4B0F-B08E-7CD6DEB99E9E}" destId="{AB397AA3-F9AF-49CB-9662-07F037F52C07}" srcOrd="0" destOrd="0" presId="urn:microsoft.com/office/officeart/2005/8/layout/orgChart1"/>
    <dgm:cxn modelId="{44D9CF71-E2AF-4AEB-BF4D-D1ADE4A0B6C8}" srcId="{CBB28B6F-0AAA-4BF4-8DC7-D06F30886442}" destId="{19364F2A-6D4D-4187-A488-8E942A763E6F}" srcOrd="0" destOrd="0" parTransId="{45BFAB58-FFA0-4D5D-BFF6-25BBD77B87EE}" sibTransId="{10F9B433-83A5-4AFF-A7E0-EF86D3E109AF}"/>
    <dgm:cxn modelId="{9F85BD43-652C-EF46-AEA4-0C46048D546B}" type="presOf" srcId="{19364F2A-6D4D-4187-A488-8E942A763E6F}" destId="{019E17EC-A3E0-4C48-B16D-7FF0EDC191C0}" srcOrd="1" destOrd="0" presId="urn:microsoft.com/office/officeart/2005/8/layout/orgChart1"/>
    <dgm:cxn modelId="{9AD41C7C-BBFC-4292-A740-5F4766F53B17}" srcId="{19364F2A-6D4D-4187-A488-8E942A763E6F}" destId="{59123A68-F6E3-4B0F-B08E-7CD6DEB99E9E}" srcOrd="2" destOrd="0" parTransId="{646F84F9-34E8-46F9-A0A3-BFE41C4FDD74}" sibTransId="{EFCA5564-9424-4825-8ABC-24B849E01235}"/>
    <dgm:cxn modelId="{1AD63B39-F2AE-3B4E-8DAE-9415EFAE5D63}" type="presOf" srcId="{089DE432-AE53-435F-B82B-7D6F9BC3C705}" destId="{3C739895-4DF1-4E42-B1B5-C85F7EC4C6B2}" srcOrd="0" destOrd="0" presId="urn:microsoft.com/office/officeart/2005/8/layout/orgChart1"/>
    <dgm:cxn modelId="{9B08AF27-EA39-0C41-A525-625C890CBBCB}" type="presOf" srcId="{CBB28B6F-0AAA-4BF4-8DC7-D06F30886442}" destId="{6B67D485-1234-4D6A-9AC1-163A46FEFE37}" srcOrd="0" destOrd="0" presId="urn:microsoft.com/office/officeart/2005/8/layout/orgChart1"/>
    <dgm:cxn modelId="{5869461A-949C-3B49-B437-B8D84F3D4065}" type="presOf" srcId="{646F84F9-34E8-46F9-A0A3-BFE41C4FDD74}" destId="{0A9F71CA-FE25-457F-BA55-9FE6E7A50357}" srcOrd="0" destOrd="0" presId="urn:microsoft.com/office/officeart/2005/8/layout/orgChart1"/>
    <dgm:cxn modelId="{728D8F72-A459-CC42-982A-7765B7BE7A6F}" type="presOf" srcId="{AA7F1647-2B12-4B61-97FD-79BBDEDE82D3}" destId="{535B06A0-80D1-4460-95CD-782A91ED9BF9}" srcOrd="1" destOrd="0" presId="urn:microsoft.com/office/officeart/2005/8/layout/orgChart1"/>
    <dgm:cxn modelId="{969387E9-44FF-D74B-BF35-4AD9AB5A093C}" type="presOf" srcId="{371B17F5-764B-4AE7-8FCE-33CAE8B7A55B}" destId="{861311BA-A08D-4B36-93D8-57A389658472}" srcOrd="0" destOrd="0" presId="urn:microsoft.com/office/officeart/2005/8/layout/orgChart1"/>
    <dgm:cxn modelId="{F4AA7004-FACB-1C46-81F3-AECB350E709D}" type="presParOf" srcId="{6B67D485-1234-4D6A-9AC1-163A46FEFE37}" destId="{F5CE9C7B-DC60-40D1-8829-E542A057036B}" srcOrd="0" destOrd="0" presId="urn:microsoft.com/office/officeart/2005/8/layout/orgChart1"/>
    <dgm:cxn modelId="{D8D7AD13-E603-F64E-BD46-9AD57C78EDC4}" type="presParOf" srcId="{F5CE9C7B-DC60-40D1-8829-E542A057036B}" destId="{479DACCB-0615-4872-8943-2B0E8F493120}" srcOrd="0" destOrd="0" presId="urn:microsoft.com/office/officeart/2005/8/layout/orgChart1"/>
    <dgm:cxn modelId="{D4A11208-4185-AF40-8F58-C86BB7267586}" type="presParOf" srcId="{479DACCB-0615-4872-8943-2B0E8F493120}" destId="{47D9DF7B-86D0-4EA6-83FC-AA03484D83B3}" srcOrd="0" destOrd="0" presId="urn:microsoft.com/office/officeart/2005/8/layout/orgChart1"/>
    <dgm:cxn modelId="{03EBF827-A66B-2E41-8D61-AB13540EE48A}" type="presParOf" srcId="{479DACCB-0615-4872-8943-2B0E8F493120}" destId="{019E17EC-A3E0-4C48-B16D-7FF0EDC191C0}" srcOrd="1" destOrd="0" presId="urn:microsoft.com/office/officeart/2005/8/layout/orgChart1"/>
    <dgm:cxn modelId="{C346EF02-EB69-3B4B-A680-36293E0C6E82}" type="presParOf" srcId="{F5CE9C7B-DC60-40D1-8829-E542A057036B}" destId="{6C03DCE9-007A-45B1-86E6-B0C36702558E}" srcOrd="1" destOrd="0" presId="urn:microsoft.com/office/officeart/2005/8/layout/orgChart1"/>
    <dgm:cxn modelId="{F9402C6A-AB9A-A848-8F38-271F9ABBC516}" type="presParOf" srcId="{6C03DCE9-007A-45B1-86E6-B0C36702558E}" destId="{861311BA-A08D-4B36-93D8-57A389658472}" srcOrd="0" destOrd="0" presId="urn:microsoft.com/office/officeart/2005/8/layout/orgChart1"/>
    <dgm:cxn modelId="{633AA378-0C81-124A-8577-BD3961A090DC}" type="presParOf" srcId="{6C03DCE9-007A-45B1-86E6-B0C36702558E}" destId="{578B2EAF-35B4-436F-9A4D-75792A934B04}" srcOrd="1" destOrd="0" presId="urn:microsoft.com/office/officeart/2005/8/layout/orgChart1"/>
    <dgm:cxn modelId="{1791ACBA-1D02-7845-9593-A2F824F5FA0C}" type="presParOf" srcId="{578B2EAF-35B4-436F-9A4D-75792A934B04}" destId="{257E5074-163C-4DAF-A915-76A699334EA2}" srcOrd="0" destOrd="0" presId="urn:microsoft.com/office/officeart/2005/8/layout/orgChart1"/>
    <dgm:cxn modelId="{C3AF0637-E945-6D42-9EB8-25F178ED59F2}" type="presParOf" srcId="{257E5074-163C-4DAF-A915-76A699334EA2}" destId="{B302ABF9-A982-4C55-A9FC-A31F0EBFB299}" srcOrd="0" destOrd="0" presId="urn:microsoft.com/office/officeart/2005/8/layout/orgChart1"/>
    <dgm:cxn modelId="{62114426-B0C1-5047-B989-73A21001045B}" type="presParOf" srcId="{257E5074-163C-4DAF-A915-76A699334EA2}" destId="{535B06A0-80D1-4460-95CD-782A91ED9BF9}" srcOrd="1" destOrd="0" presId="urn:microsoft.com/office/officeart/2005/8/layout/orgChart1"/>
    <dgm:cxn modelId="{010612AD-C1B5-2440-8484-C68D6A928E8B}" type="presParOf" srcId="{578B2EAF-35B4-436F-9A4D-75792A934B04}" destId="{FCAA29F8-D706-4E92-ABFE-AAEAAA7426CA}" srcOrd="1" destOrd="0" presId="urn:microsoft.com/office/officeart/2005/8/layout/orgChart1"/>
    <dgm:cxn modelId="{2F7CFE62-7264-EF41-940C-F8661AC06624}" type="presParOf" srcId="{578B2EAF-35B4-436F-9A4D-75792A934B04}" destId="{8E234F19-DE89-4DFB-B8E3-4E8EA74E3C34}" srcOrd="2" destOrd="0" presId="urn:microsoft.com/office/officeart/2005/8/layout/orgChart1"/>
    <dgm:cxn modelId="{12DE5859-6CA3-154E-BA2E-30602BD1F1E3}" type="presParOf" srcId="{6C03DCE9-007A-45B1-86E6-B0C36702558E}" destId="{353BB619-ED83-457F-94F5-9980CC01203D}" srcOrd="2" destOrd="0" presId="urn:microsoft.com/office/officeart/2005/8/layout/orgChart1"/>
    <dgm:cxn modelId="{26989DD3-CB59-F34F-BE7C-B87033BFD64C}" type="presParOf" srcId="{6C03DCE9-007A-45B1-86E6-B0C36702558E}" destId="{83E09DB6-D0F9-4186-B8F3-AE5BF3F50C38}" srcOrd="3" destOrd="0" presId="urn:microsoft.com/office/officeart/2005/8/layout/orgChart1"/>
    <dgm:cxn modelId="{C4703D16-CCB1-5E47-A726-7983494E2DB9}" type="presParOf" srcId="{83E09DB6-D0F9-4186-B8F3-AE5BF3F50C38}" destId="{1DAA23BF-2EE5-4351-8AC5-EE7CCBA5A54A}" srcOrd="0" destOrd="0" presId="urn:microsoft.com/office/officeart/2005/8/layout/orgChart1"/>
    <dgm:cxn modelId="{B9AC0753-3CF7-B04B-BD8D-4807C10F95D5}" type="presParOf" srcId="{1DAA23BF-2EE5-4351-8AC5-EE7CCBA5A54A}" destId="{3C739895-4DF1-4E42-B1B5-C85F7EC4C6B2}" srcOrd="0" destOrd="0" presId="urn:microsoft.com/office/officeart/2005/8/layout/orgChart1"/>
    <dgm:cxn modelId="{304B42DF-A54F-7F42-9A3C-505668FDD87E}" type="presParOf" srcId="{1DAA23BF-2EE5-4351-8AC5-EE7CCBA5A54A}" destId="{7A479151-29C9-4D3F-86B6-4AAEFF73AC9C}" srcOrd="1" destOrd="0" presId="urn:microsoft.com/office/officeart/2005/8/layout/orgChart1"/>
    <dgm:cxn modelId="{0605940F-1204-3340-9BF6-58F66265AD2D}" type="presParOf" srcId="{83E09DB6-D0F9-4186-B8F3-AE5BF3F50C38}" destId="{AF40C988-79DE-44A3-8D68-242173458786}" srcOrd="1" destOrd="0" presId="urn:microsoft.com/office/officeart/2005/8/layout/orgChart1"/>
    <dgm:cxn modelId="{328D6384-DAF5-CE41-A9D7-56834DFFF8A7}" type="presParOf" srcId="{83E09DB6-D0F9-4186-B8F3-AE5BF3F50C38}" destId="{E852A8B1-624E-436D-BA0D-3FD24557A6C4}" srcOrd="2" destOrd="0" presId="urn:microsoft.com/office/officeart/2005/8/layout/orgChart1"/>
    <dgm:cxn modelId="{8C01F101-B76B-E044-918C-463F3C540A5D}" type="presParOf" srcId="{6C03DCE9-007A-45B1-86E6-B0C36702558E}" destId="{0A9F71CA-FE25-457F-BA55-9FE6E7A50357}" srcOrd="4" destOrd="0" presId="urn:microsoft.com/office/officeart/2005/8/layout/orgChart1"/>
    <dgm:cxn modelId="{DD4FA95F-E708-F54C-B4EC-80AF8FBD7FE9}" type="presParOf" srcId="{6C03DCE9-007A-45B1-86E6-B0C36702558E}" destId="{4CA9152F-D988-4D74-902E-90EEA08249E8}" srcOrd="5" destOrd="0" presId="urn:microsoft.com/office/officeart/2005/8/layout/orgChart1"/>
    <dgm:cxn modelId="{47D937EC-0DC3-1746-9E7D-E71D59622756}" type="presParOf" srcId="{4CA9152F-D988-4D74-902E-90EEA08249E8}" destId="{5C5C267F-E666-48B2-B811-A6A6BF6D4F26}" srcOrd="0" destOrd="0" presId="urn:microsoft.com/office/officeart/2005/8/layout/orgChart1"/>
    <dgm:cxn modelId="{583F031E-453A-7747-960C-2295FCA93C3C}" type="presParOf" srcId="{5C5C267F-E666-48B2-B811-A6A6BF6D4F26}" destId="{AB397AA3-F9AF-49CB-9662-07F037F52C07}" srcOrd="0" destOrd="0" presId="urn:microsoft.com/office/officeart/2005/8/layout/orgChart1"/>
    <dgm:cxn modelId="{F1C95E3A-D87B-284F-A8A0-B3B201D0B252}" type="presParOf" srcId="{5C5C267F-E666-48B2-B811-A6A6BF6D4F26}" destId="{9F02A73A-AE6A-439E-8501-16067C0BA1F7}" srcOrd="1" destOrd="0" presId="urn:microsoft.com/office/officeart/2005/8/layout/orgChart1"/>
    <dgm:cxn modelId="{9DB6660C-9A8D-9D40-A066-837699EB5DD9}" type="presParOf" srcId="{4CA9152F-D988-4D74-902E-90EEA08249E8}" destId="{508A6FBB-2B3D-44E2-982F-228AB82EBB58}" srcOrd="1" destOrd="0" presId="urn:microsoft.com/office/officeart/2005/8/layout/orgChart1"/>
    <dgm:cxn modelId="{F786FE71-DE17-E74E-B09B-CC8F32AAEFA8}" type="presParOf" srcId="{4CA9152F-D988-4D74-902E-90EEA08249E8}" destId="{0605D400-B9A6-4BFF-87C7-8BE597E34862}" srcOrd="2" destOrd="0" presId="urn:microsoft.com/office/officeart/2005/8/layout/orgChart1"/>
    <dgm:cxn modelId="{16A2635D-C0FA-4E40-A36A-04696A14C3A8}" type="presParOf" srcId="{F5CE9C7B-DC60-40D1-8829-E542A057036B}" destId="{40C8795D-C890-412B-BFA6-C5EE5725BC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8B6F-0AAA-4BF4-8DC7-D06F30886442}" type="doc">
      <dgm:prSet loTypeId="urn:microsoft.com/office/officeart/2005/8/layout/orgChart1" loCatId="hierarchy" qsTypeId="urn:microsoft.com/office/officeart/2005/8/quickstyle/simple1" qsCatId="simple" csTypeId="urn:microsoft.com/office/officeart/2005/8/colors/accent1_2" csCatId="accent1" phldr="1"/>
      <dgm:spPr/>
    </dgm:pt>
    <dgm:pt modelId="{AA7F1647-2B12-4B61-97FD-79BBDEDE82D3}">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Ice 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Manitowac</a:t>
          </a:r>
          <a:r>
            <a:rPr kumimoji="0" lang="en-US" sz="1600" b="0" i="0" u="none" strike="noStrike" cap="none" normalizeH="0" baseline="0" dirty="0" smtClean="0">
              <a:ln>
                <a:noFill/>
              </a:ln>
              <a:solidFill>
                <a:schemeClr val="tx1"/>
              </a:solidFill>
              <a:effectLst/>
              <a:latin typeface="Arial" charset="0"/>
            </a:rPr>
            <a:t> E 30</a:t>
          </a:r>
        </a:p>
      </dgm:t>
    </dgm:pt>
    <dgm:pt modelId="{371B17F5-764B-4AE7-8FCE-33CAE8B7A55B}" type="parTrans" cxnId="{6112FFC0-7F39-4075-808A-0EAD0A124608}">
      <dgm:prSet/>
      <dgm:spPr/>
      <dgm:t>
        <a:bodyPr/>
        <a:lstStyle/>
        <a:p>
          <a:endParaRPr lang="en-US" sz="1800"/>
        </a:p>
      </dgm:t>
    </dgm:pt>
    <dgm:pt modelId="{253F9D30-0DA7-4E25-9879-B6FA51411586}" type="sibTrans" cxnId="{6112FFC0-7F39-4075-808A-0EAD0A124608}">
      <dgm:prSet/>
      <dgm:spPr/>
      <dgm:t>
        <a:bodyPr/>
        <a:lstStyle/>
        <a:p>
          <a:endParaRPr lang="en-US" sz="1800"/>
        </a:p>
      </dgm:t>
    </dgm:pt>
    <dgm:pt modelId="{089DE432-AE53-435F-B82B-7D6F9BC3C705}">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Electrolux Chiller / Freezer</a:t>
          </a:r>
        </a:p>
      </dgm:t>
    </dgm:pt>
    <dgm:pt modelId="{64E8D239-95DB-498E-9FBF-D3C472040940}" type="parTrans" cxnId="{F4D3B435-53F9-449B-8A01-45C9EF1C979D}">
      <dgm:prSet/>
      <dgm:spPr/>
      <dgm:t>
        <a:bodyPr/>
        <a:lstStyle/>
        <a:p>
          <a:endParaRPr lang="en-US" sz="1800"/>
        </a:p>
      </dgm:t>
    </dgm:pt>
    <dgm:pt modelId="{5AECF7F4-1403-4391-A5A0-D37A5500EA70}" type="sibTrans" cxnId="{F4D3B435-53F9-449B-8A01-45C9EF1C979D}">
      <dgm:prSet/>
      <dgm:spPr/>
      <dgm:t>
        <a:bodyPr/>
        <a:lstStyle/>
        <a:p>
          <a:endParaRPr lang="en-US" sz="1800"/>
        </a:p>
      </dgm:t>
    </dgm:pt>
    <dgm:pt modelId="{19364F2A-6D4D-4187-A488-8E942A763E6F}">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EQUIPMENT Serviced by Wang</a:t>
          </a:r>
        </a:p>
      </dgm:t>
    </dgm:pt>
    <dgm:pt modelId="{10F9B433-83A5-4AFF-A7E0-EF86D3E109AF}" type="sibTrans" cxnId="{44D9CF71-E2AF-4AEB-BF4D-D1ADE4A0B6C8}">
      <dgm:prSet/>
      <dgm:spPr/>
      <dgm:t>
        <a:bodyPr/>
        <a:lstStyle/>
        <a:p>
          <a:endParaRPr lang="en-US" sz="1800"/>
        </a:p>
      </dgm:t>
    </dgm:pt>
    <dgm:pt modelId="{45BFAB58-FFA0-4D5D-BFF6-25BBD77B87EE}" type="parTrans" cxnId="{44D9CF71-E2AF-4AEB-BF4D-D1ADE4A0B6C8}">
      <dgm:prSet/>
      <dgm:spPr/>
      <dgm:t>
        <a:bodyPr/>
        <a:lstStyle/>
        <a:p>
          <a:endParaRPr lang="en-US" sz="1800"/>
        </a:p>
      </dgm:t>
    </dgm:pt>
    <dgm:pt modelId="{6B67D485-1234-4D6A-9AC1-163A46FEFE37}" type="pres">
      <dgm:prSet presAssocID="{CBB28B6F-0AAA-4BF4-8DC7-D06F30886442}" presName="hierChild1" presStyleCnt="0">
        <dgm:presLayoutVars>
          <dgm:orgChart val="1"/>
          <dgm:chPref val="1"/>
          <dgm:dir/>
          <dgm:animOne val="branch"/>
          <dgm:animLvl val="lvl"/>
          <dgm:resizeHandles/>
        </dgm:presLayoutVars>
      </dgm:prSet>
      <dgm:spPr/>
    </dgm:pt>
    <dgm:pt modelId="{F5CE9C7B-DC60-40D1-8829-E542A057036B}" type="pres">
      <dgm:prSet presAssocID="{19364F2A-6D4D-4187-A488-8E942A763E6F}" presName="hierRoot1" presStyleCnt="0">
        <dgm:presLayoutVars>
          <dgm:hierBranch/>
        </dgm:presLayoutVars>
      </dgm:prSet>
      <dgm:spPr/>
    </dgm:pt>
    <dgm:pt modelId="{479DACCB-0615-4872-8943-2B0E8F493120}" type="pres">
      <dgm:prSet presAssocID="{19364F2A-6D4D-4187-A488-8E942A763E6F}" presName="rootComposite1" presStyleCnt="0"/>
      <dgm:spPr/>
    </dgm:pt>
    <dgm:pt modelId="{47D9DF7B-86D0-4EA6-83FC-AA03484D83B3}" type="pres">
      <dgm:prSet presAssocID="{19364F2A-6D4D-4187-A488-8E942A763E6F}" presName="rootText1" presStyleLbl="node0" presStyleIdx="0" presStyleCnt="1" custScaleX="210142" custLinFactNeighborX="-393" custLinFactNeighborY="-41472">
        <dgm:presLayoutVars>
          <dgm:chPref val="3"/>
        </dgm:presLayoutVars>
      </dgm:prSet>
      <dgm:spPr/>
      <dgm:t>
        <a:bodyPr/>
        <a:lstStyle/>
        <a:p>
          <a:endParaRPr lang="en-US"/>
        </a:p>
      </dgm:t>
    </dgm:pt>
    <dgm:pt modelId="{019E17EC-A3E0-4C48-B16D-7FF0EDC191C0}" type="pres">
      <dgm:prSet presAssocID="{19364F2A-6D4D-4187-A488-8E942A763E6F}" presName="rootConnector1" presStyleLbl="node1" presStyleIdx="0" presStyleCnt="0"/>
      <dgm:spPr/>
      <dgm:t>
        <a:bodyPr/>
        <a:lstStyle/>
        <a:p>
          <a:endParaRPr lang="en-IN"/>
        </a:p>
      </dgm:t>
    </dgm:pt>
    <dgm:pt modelId="{6C03DCE9-007A-45B1-86E6-B0C36702558E}" type="pres">
      <dgm:prSet presAssocID="{19364F2A-6D4D-4187-A488-8E942A763E6F}" presName="hierChild2" presStyleCnt="0"/>
      <dgm:spPr/>
    </dgm:pt>
    <dgm:pt modelId="{861311BA-A08D-4B36-93D8-57A389658472}" type="pres">
      <dgm:prSet presAssocID="{371B17F5-764B-4AE7-8FCE-33CAE8B7A55B}" presName="Name35" presStyleLbl="parChTrans1D2" presStyleIdx="0" presStyleCnt="2"/>
      <dgm:spPr/>
      <dgm:t>
        <a:bodyPr/>
        <a:lstStyle/>
        <a:p>
          <a:endParaRPr lang="en-IN"/>
        </a:p>
      </dgm:t>
    </dgm:pt>
    <dgm:pt modelId="{578B2EAF-35B4-436F-9A4D-75792A934B04}" type="pres">
      <dgm:prSet presAssocID="{AA7F1647-2B12-4B61-97FD-79BBDEDE82D3}" presName="hierRoot2" presStyleCnt="0">
        <dgm:presLayoutVars>
          <dgm:hierBranch/>
        </dgm:presLayoutVars>
      </dgm:prSet>
      <dgm:spPr/>
    </dgm:pt>
    <dgm:pt modelId="{257E5074-163C-4DAF-A915-76A699334EA2}" type="pres">
      <dgm:prSet presAssocID="{AA7F1647-2B12-4B61-97FD-79BBDEDE82D3}" presName="rootComposite" presStyleCnt="0"/>
      <dgm:spPr/>
    </dgm:pt>
    <dgm:pt modelId="{B302ABF9-A982-4C55-A9FC-A31F0EBFB299}" type="pres">
      <dgm:prSet presAssocID="{AA7F1647-2B12-4B61-97FD-79BBDEDE82D3}" presName="rootText" presStyleLbl="node2" presStyleIdx="0" presStyleCnt="2">
        <dgm:presLayoutVars>
          <dgm:chPref val="3"/>
        </dgm:presLayoutVars>
      </dgm:prSet>
      <dgm:spPr/>
      <dgm:t>
        <a:bodyPr/>
        <a:lstStyle/>
        <a:p>
          <a:endParaRPr lang="en-US"/>
        </a:p>
      </dgm:t>
    </dgm:pt>
    <dgm:pt modelId="{535B06A0-80D1-4460-95CD-782A91ED9BF9}" type="pres">
      <dgm:prSet presAssocID="{AA7F1647-2B12-4B61-97FD-79BBDEDE82D3}" presName="rootConnector" presStyleLbl="node2" presStyleIdx="0" presStyleCnt="2"/>
      <dgm:spPr/>
      <dgm:t>
        <a:bodyPr/>
        <a:lstStyle/>
        <a:p>
          <a:endParaRPr lang="en-IN"/>
        </a:p>
      </dgm:t>
    </dgm:pt>
    <dgm:pt modelId="{FCAA29F8-D706-4E92-ABFE-AAEAAA7426CA}" type="pres">
      <dgm:prSet presAssocID="{AA7F1647-2B12-4B61-97FD-79BBDEDE82D3}" presName="hierChild4" presStyleCnt="0"/>
      <dgm:spPr/>
    </dgm:pt>
    <dgm:pt modelId="{8E234F19-DE89-4DFB-B8E3-4E8EA74E3C34}" type="pres">
      <dgm:prSet presAssocID="{AA7F1647-2B12-4B61-97FD-79BBDEDE82D3}" presName="hierChild5" presStyleCnt="0"/>
      <dgm:spPr/>
    </dgm:pt>
    <dgm:pt modelId="{353BB619-ED83-457F-94F5-9980CC01203D}" type="pres">
      <dgm:prSet presAssocID="{64E8D239-95DB-498E-9FBF-D3C472040940}" presName="Name35" presStyleLbl="parChTrans1D2" presStyleIdx="1" presStyleCnt="2"/>
      <dgm:spPr/>
      <dgm:t>
        <a:bodyPr/>
        <a:lstStyle/>
        <a:p>
          <a:endParaRPr lang="en-IN"/>
        </a:p>
      </dgm:t>
    </dgm:pt>
    <dgm:pt modelId="{83E09DB6-D0F9-4186-B8F3-AE5BF3F50C38}" type="pres">
      <dgm:prSet presAssocID="{089DE432-AE53-435F-B82B-7D6F9BC3C705}" presName="hierRoot2" presStyleCnt="0">
        <dgm:presLayoutVars>
          <dgm:hierBranch/>
        </dgm:presLayoutVars>
      </dgm:prSet>
      <dgm:spPr/>
    </dgm:pt>
    <dgm:pt modelId="{1DAA23BF-2EE5-4351-8AC5-EE7CCBA5A54A}" type="pres">
      <dgm:prSet presAssocID="{089DE432-AE53-435F-B82B-7D6F9BC3C705}" presName="rootComposite" presStyleCnt="0"/>
      <dgm:spPr/>
    </dgm:pt>
    <dgm:pt modelId="{3C739895-4DF1-4E42-B1B5-C85F7EC4C6B2}" type="pres">
      <dgm:prSet presAssocID="{089DE432-AE53-435F-B82B-7D6F9BC3C705}" presName="rootText" presStyleLbl="node2" presStyleIdx="1" presStyleCnt="2">
        <dgm:presLayoutVars>
          <dgm:chPref val="3"/>
        </dgm:presLayoutVars>
      </dgm:prSet>
      <dgm:spPr/>
      <dgm:t>
        <a:bodyPr/>
        <a:lstStyle/>
        <a:p>
          <a:endParaRPr lang="en-US"/>
        </a:p>
      </dgm:t>
    </dgm:pt>
    <dgm:pt modelId="{7A479151-29C9-4D3F-86B6-4AAEFF73AC9C}" type="pres">
      <dgm:prSet presAssocID="{089DE432-AE53-435F-B82B-7D6F9BC3C705}" presName="rootConnector" presStyleLbl="node2" presStyleIdx="1" presStyleCnt="2"/>
      <dgm:spPr/>
      <dgm:t>
        <a:bodyPr/>
        <a:lstStyle/>
        <a:p>
          <a:endParaRPr lang="en-IN"/>
        </a:p>
      </dgm:t>
    </dgm:pt>
    <dgm:pt modelId="{AF40C988-79DE-44A3-8D68-242173458786}" type="pres">
      <dgm:prSet presAssocID="{089DE432-AE53-435F-B82B-7D6F9BC3C705}" presName="hierChild4" presStyleCnt="0"/>
      <dgm:spPr/>
    </dgm:pt>
    <dgm:pt modelId="{E852A8B1-624E-436D-BA0D-3FD24557A6C4}" type="pres">
      <dgm:prSet presAssocID="{089DE432-AE53-435F-B82B-7D6F9BC3C705}" presName="hierChild5" presStyleCnt="0"/>
      <dgm:spPr/>
    </dgm:pt>
    <dgm:pt modelId="{40C8795D-C890-412B-BFA6-C5EE5725BC25}" type="pres">
      <dgm:prSet presAssocID="{19364F2A-6D4D-4187-A488-8E942A763E6F}" presName="hierChild3" presStyleCnt="0"/>
      <dgm:spPr/>
    </dgm:pt>
  </dgm:ptLst>
  <dgm:cxnLst>
    <dgm:cxn modelId="{4BA8F6F9-7421-EA42-88CC-46FC4A8DB6DB}" type="presOf" srcId="{089DE432-AE53-435F-B82B-7D6F9BC3C705}" destId="{7A479151-29C9-4D3F-86B6-4AAEFF73AC9C}" srcOrd="1" destOrd="0" presId="urn:microsoft.com/office/officeart/2005/8/layout/orgChart1"/>
    <dgm:cxn modelId="{002856BF-97B2-D34D-8A2C-1361708F89E2}" type="presOf" srcId="{371B17F5-764B-4AE7-8FCE-33CAE8B7A55B}" destId="{861311BA-A08D-4B36-93D8-57A389658472}" srcOrd="0" destOrd="0" presId="urn:microsoft.com/office/officeart/2005/8/layout/orgChart1"/>
    <dgm:cxn modelId="{6866F302-209B-4644-B5E6-FC9DC311FE29}" type="presOf" srcId="{089DE432-AE53-435F-B82B-7D6F9BC3C705}" destId="{3C739895-4DF1-4E42-B1B5-C85F7EC4C6B2}" srcOrd="0" destOrd="0" presId="urn:microsoft.com/office/officeart/2005/8/layout/orgChart1"/>
    <dgm:cxn modelId="{87D1977F-D2C6-364C-813B-499C31CEAD1D}" type="presOf" srcId="{AA7F1647-2B12-4B61-97FD-79BBDEDE82D3}" destId="{535B06A0-80D1-4460-95CD-782A91ED9BF9}" srcOrd="1" destOrd="0" presId="urn:microsoft.com/office/officeart/2005/8/layout/orgChart1"/>
    <dgm:cxn modelId="{44D9CF71-E2AF-4AEB-BF4D-D1ADE4A0B6C8}" srcId="{CBB28B6F-0AAA-4BF4-8DC7-D06F30886442}" destId="{19364F2A-6D4D-4187-A488-8E942A763E6F}" srcOrd="0" destOrd="0" parTransId="{45BFAB58-FFA0-4D5D-BFF6-25BBD77B87EE}" sibTransId="{10F9B433-83A5-4AFF-A7E0-EF86D3E109AF}"/>
    <dgm:cxn modelId="{981EFEB2-7D87-5E48-BC0F-AD4826E72A2B}" type="presOf" srcId="{19364F2A-6D4D-4187-A488-8E942A763E6F}" destId="{019E17EC-A3E0-4C48-B16D-7FF0EDC191C0}" srcOrd="1" destOrd="0" presId="urn:microsoft.com/office/officeart/2005/8/layout/orgChart1"/>
    <dgm:cxn modelId="{A4E25BAC-71C6-8744-8E82-25AD2AA43776}" type="presOf" srcId="{19364F2A-6D4D-4187-A488-8E942A763E6F}" destId="{47D9DF7B-86D0-4EA6-83FC-AA03484D83B3}" srcOrd="0" destOrd="0" presId="urn:microsoft.com/office/officeart/2005/8/layout/orgChart1"/>
    <dgm:cxn modelId="{489E4886-8018-9440-ADF5-8CCA14EE8A60}" type="presOf" srcId="{64E8D239-95DB-498E-9FBF-D3C472040940}" destId="{353BB619-ED83-457F-94F5-9980CC01203D}" srcOrd="0" destOrd="0" presId="urn:microsoft.com/office/officeart/2005/8/layout/orgChart1"/>
    <dgm:cxn modelId="{6112FFC0-7F39-4075-808A-0EAD0A124608}" srcId="{19364F2A-6D4D-4187-A488-8E942A763E6F}" destId="{AA7F1647-2B12-4B61-97FD-79BBDEDE82D3}" srcOrd="0" destOrd="0" parTransId="{371B17F5-764B-4AE7-8FCE-33CAE8B7A55B}" sibTransId="{253F9D30-0DA7-4E25-9879-B6FA51411586}"/>
    <dgm:cxn modelId="{B99B195B-F1E3-0347-AB95-72968A5DE256}" type="presOf" srcId="{CBB28B6F-0AAA-4BF4-8DC7-D06F30886442}" destId="{6B67D485-1234-4D6A-9AC1-163A46FEFE37}" srcOrd="0" destOrd="0" presId="urn:microsoft.com/office/officeart/2005/8/layout/orgChart1"/>
    <dgm:cxn modelId="{D8FBCB22-E66F-3A45-A6B6-A20C25E31B45}" type="presOf" srcId="{AA7F1647-2B12-4B61-97FD-79BBDEDE82D3}" destId="{B302ABF9-A982-4C55-A9FC-A31F0EBFB299}" srcOrd="0" destOrd="0" presId="urn:microsoft.com/office/officeart/2005/8/layout/orgChart1"/>
    <dgm:cxn modelId="{F4D3B435-53F9-449B-8A01-45C9EF1C979D}" srcId="{19364F2A-6D4D-4187-A488-8E942A763E6F}" destId="{089DE432-AE53-435F-B82B-7D6F9BC3C705}" srcOrd="1" destOrd="0" parTransId="{64E8D239-95DB-498E-9FBF-D3C472040940}" sibTransId="{5AECF7F4-1403-4391-A5A0-D37A5500EA70}"/>
    <dgm:cxn modelId="{D752FD9F-BCC0-6845-AE14-B82349221E96}" type="presParOf" srcId="{6B67D485-1234-4D6A-9AC1-163A46FEFE37}" destId="{F5CE9C7B-DC60-40D1-8829-E542A057036B}" srcOrd="0" destOrd="0" presId="urn:microsoft.com/office/officeart/2005/8/layout/orgChart1"/>
    <dgm:cxn modelId="{757E6D8F-40A8-2F42-939C-1D22B727C5C1}" type="presParOf" srcId="{F5CE9C7B-DC60-40D1-8829-E542A057036B}" destId="{479DACCB-0615-4872-8943-2B0E8F493120}" srcOrd="0" destOrd="0" presId="urn:microsoft.com/office/officeart/2005/8/layout/orgChart1"/>
    <dgm:cxn modelId="{0A614E43-49A2-DD42-9B59-D570B57EC0F7}" type="presParOf" srcId="{479DACCB-0615-4872-8943-2B0E8F493120}" destId="{47D9DF7B-86D0-4EA6-83FC-AA03484D83B3}" srcOrd="0" destOrd="0" presId="urn:microsoft.com/office/officeart/2005/8/layout/orgChart1"/>
    <dgm:cxn modelId="{0FFCE388-39B4-4F43-978C-F940E85A1C37}" type="presParOf" srcId="{479DACCB-0615-4872-8943-2B0E8F493120}" destId="{019E17EC-A3E0-4C48-B16D-7FF0EDC191C0}" srcOrd="1" destOrd="0" presId="urn:microsoft.com/office/officeart/2005/8/layout/orgChart1"/>
    <dgm:cxn modelId="{2F28E621-A6BD-634B-81E6-FE7CCBF88D97}" type="presParOf" srcId="{F5CE9C7B-DC60-40D1-8829-E542A057036B}" destId="{6C03DCE9-007A-45B1-86E6-B0C36702558E}" srcOrd="1" destOrd="0" presId="urn:microsoft.com/office/officeart/2005/8/layout/orgChart1"/>
    <dgm:cxn modelId="{899D9C49-F932-FC4C-8E99-0B38B8183450}" type="presParOf" srcId="{6C03DCE9-007A-45B1-86E6-B0C36702558E}" destId="{861311BA-A08D-4B36-93D8-57A389658472}" srcOrd="0" destOrd="0" presId="urn:microsoft.com/office/officeart/2005/8/layout/orgChart1"/>
    <dgm:cxn modelId="{29BDED87-CFAD-4C46-8667-52D8D60C67F1}" type="presParOf" srcId="{6C03DCE9-007A-45B1-86E6-B0C36702558E}" destId="{578B2EAF-35B4-436F-9A4D-75792A934B04}" srcOrd="1" destOrd="0" presId="urn:microsoft.com/office/officeart/2005/8/layout/orgChart1"/>
    <dgm:cxn modelId="{21A00B50-995F-284E-A929-74E86248B98B}" type="presParOf" srcId="{578B2EAF-35B4-436F-9A4D-75792A934B04}" destId="{257E5074-163C-4DAF-A915-76A699334EA2}" srcOrd="0" destOrd="0" presId="urn:microsoft.com/office/officeart/2005/8/layout/orgChart1"/>
    <dgm:cxn modelId="{AED44CCF-85EB-F442-835A-19E9D4A922E0}" type="presParOf" srcId="{257E5074-163C-4DAF-A915-76A699334EA2}" destId="{B302ABF9-A982-4C55-A9FC-A31F0EBFB299}" srcOrd="0" destOrd="0" presId="urn:microsoft.com/office/officeart/2005/8/layout/orgChart1"/>
    <dgm:cxn modelId="{41FBEC34-0BEA-F544-ADC3-2D2DBC31B00D}" type="presParOf" srcId="{257E5074-163C-4DAF-A915-76A699334EA2}" destId="{535B06A0-80D1-4460-95CD-782A91ED9BF9}" srcOrd="1" destOrd="0" presId="urn:microsoft.com/office/officeart/2005/8/layout/orgChart1"/>
    <dgm:cxn modelId="{438C110F-CAAE-904A-9E5A-59758632D1D4}" type="presParOf" srcId="{578B2EAF-35B4-436F-9A4D-75792A934B04}" destId="{FCAA29F8-D706-4E92-ABFE-AAEAAA7426CA}" srcOrd="1" destOrd="0" presId="urn:microsoft.com/office/officeart/2005/8/layout/orgChart1"/>
    <dgm:cxn modelId="{4596B1CD-CD6A-4A42-9A7A-6A6F6E692A70}" type="presParOf" srcId="{578B2EAF-35B4-436F-9A4D-75792A934B04}" destId="{8E234F19-DE89-4DFB-B8E3-4E8EA74E3C34}" srcOrd="2" destOrd="0" presId="urn:microsoft.com/office/officeart/2005/8/layout/orgChart1"/>
    <dgm:cxn modelId="{020282AF-4DA0-5144-B976-3878AE697BC2}" type="presParOf" srcId="{6C03DCE9-007A-45B1-86E6-B0C36702558E}" destId="{353BB619-ED83-457F-94F5-9980CC01203D}" srcOrd="2" destOrd="0" presId="urn:microsoft.com/office/officeart/2005/8/layout/orgChart1"/>
    <dgm:cxn modelId="{48580DD2-1518-E249-ABF1-5AFB1351C5BD}" type="presParOf" srcId="{6C03DCE9-007A-45B1-86E6-B0C36702558E}" destId="{83E09DB6-D0F9-4186-B8F3-AE5BF3F50C38}" srcOrd="3" destOrd="0" presId="urn:microsoft.com/office/officeart/2005/8/layout/orgChart1"/>
    <dgm:cxn modelId="{A9F87F89-BCB0-EA42-9751-358984206906}" type="presParOf" srcId="{83E09DB6-D0F9-4186-B8F3-AE5BF3F50C38}" destId="{1DAA23BF-2EE5-4351-8AC5-EE7CCBA5A54A}" srcOrd="0" destOrd="0" presId="urn:microsoft.com/office/officeart/2005/8/layout/orgChart1"/>
    <dgm:cxn modelId="{74E33889-49D8-FC4E-979F-F2AD67F74CD8}" type="presParOf" srcId="{1DAA23BF-2EE5-4351-8AC5-EE7CCBA5A54A}" destId="{3C739895-4DF1-4E42-B1B5-C85F7EC4C6B2}" srcOrd="0" destOrd="0" presId="urn:microsoft.com/office/officeart/2005/8/layout/orgChart1"/>
    <dgm:cxn modelId="{CE528C66-5770-214E-AD3D-3F07559ADCB9}" type="presParOf" srcId="{1DAA23BF-2EE5-4351-8AC5-EE7CCBA5A54A}" destId="{7A479151-29C9-4D3F-86B6-4AAEFF73AC9C}" srcOrd="1" destOrd="0" presId="urn:microsoft.com/office/officeart/2005/8/layout/orgChart1"/>
    <dgm:cxn modelId="{F40A1832-D9BC-9C41-BDA2-CD714D7F5B18}" type="presParOf" srcId="{83E09DB6-D0F9-4186-B8F3-AE5BF3F50C38}" destId="{AF40C988-79DE-44A3-8D68-242173458786}" srcOrd="1" destOrd="0" presId="urn:microsoft.com/office/officeart/2005/8/layout/orgChart1"/>
    <dgm:cxn modelId="{E4F8E847-FB67-5644-9CED-977729A5D345}" type="presParOf" srcId="{83E09DB6-D0F9-4186-B8F3-AE5BF3F50C38}" destId="{E852A8B1-624E-436D-BA0D-3FD24557A6C4}" srcOrd="2" destOrd="0" presId="urn:microsoft.com/office/officeart/2005/8/layout/orgChart1"/>
    <dgm:cxn modelId="{D74632F2-7CFB-1D48-892E-AE2CE64CBDD4}" type="presParOf" srcId="{F5CE9C7B-DC60-40D1-8829-E542A057036B}" destId="{40C8795D-C890-412B-BFA6-C5EE5725BC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28B6F-0AAA-4BF4-8DC7-D06F30886442}" type="doc">
      <dgm:prSet loTypeId="urn:microsoft.com/office/officeart/2005/8/layout/orgChart1" loCatId="hierarchy" qsTypeId="urn:microsoft.com/office/officeart/2005/8/quickstyle/simple1" qsCatId="simple" csTypeId="urn:microsoft.com/office/officeart/2005/8/colors/accent1_2" csCatId="accent1" phldr="1"/>
      <dgm:spPr/>
    </dgm:pt>
    <dgm:pt modelId="{AA7F1647-2B12-4B61-97FD-79BBDEDE82D3}">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Front Counter and SS fabrication</a:t>
          </a:r>
        </a:p>
      </dgm:t>
    </dgm:pt>
    <dgm:pt modelId="{371B17F5-764B-4AE7-8FCE-33CAE8B7A55B}" type="parTrans" cxnId="{6112FFC0-7F39-4075-808A-0EAD0A124608}">
      <dgm:prSet/>
      <dgm:spPr/>
      <dgm:t>
        <a:bodyPr/>
        <a:lstStyle/>
        <a:p>
          <a:endParaRPr lang="en-US" sz="1800"/>
        </a:p>
      </dgm:t>
    </dgm:pt>
    <dgm:pt modelId="{253F9D30-0DA7-4E25-9879-B6FA51411586}" type="sibTrans" cxnId="{6112FFC0-7F39-4075-808A-0EAD0A124608}">
      <dgm:prSet/>
      <dgm:spPr/>
      <dgm:t>
        <a:bodyPr/>
        <a:lstStyle/>
        <a:p>
          <a:endParaRPr lang="en-US" sz="1800"/>
        </a:p>
      </dgm:t>
    </dgm:pt>
    <dgm:pt modelId="{19364F2A-6D4D-4187-A488-8E942A763E6F}">
      <dgm:prSet custT="1"/>
      <dgm:spPr>
        <a:solidFill>
          <a:schemeClr val="bg2">
            <a:lumMod val="8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EQUIPMENT Serviced by Aster</a:t>
          </a:r>
        </a:p>
      </dgm:t>
    </dgm:pt>
    <dgm:pt modelId="{10F9B433-83A5-4AFF-A7E0-EF86D3E109AF}" type="sibTrans" cxnId="{44D9CF71-E2AF-4AEB-BF4D-D1ADE4A0B6C8}">
      <dgm:prSet/>
      <dgm:spPr/>
      <dgm:t>
        <a:bodyPr/>
        <a:lstStyle/>
        <a:p>
          <a:endParaRPr lang="en-US" sz="1800"/>
        </a:p>
      </dgm:t>
    </dgm:pt>
    <dgm:pt modelId="{45BFAB58-FFA0-4D5D-BFF6-25BBD77B87EE}" type="parTrans" cxnId="{44D9CF71-E2AF-4AEB-BF4D-D1ADE4A0B6C8}">
      <dgm:prSet/>
      <dgm:spPr/>
      <dgm:t>
        <a:bodyPr/>
        <a:lstStyle/>
        <a:p>
          <a:endParaRPr lang="en-US" sz="1800"/>
        </a:p>
      </dgm:t>
    </dgm:pt>
    <dgm:pt modelId="{6B67D485-1234-4D6A-9AC1-163A46FEFE37}" type="pres">
      <dgm:prSet presAssocID="{CBB28B6F-0AAA-4BF4-8DC7-D06F30886442}" presName="hierChild1" presStyleCnt="0">
        <dgm:presLayoutVars>
          <dgm:orgChart val="1"/>
          <dgm:chPref val="1"/>
          <dgm:dir/>
          <dgm:animOne val="branch"/>
          <dgm:animLvl val="lvl"/>
          <dgm:resizeHandles/>
        </dgm:presLayoutVars>
      </dgm:prSet>
      <dgm:spPr/>
    </dgm:pt>
    <dgm:pt modelId="{F5CE9C7B-DC60-40D1-8829-E542A057036B}" type="pres">
      <dgm:prSet presAssocID="{19364F2A-6D4D-4187-A488-8E942A763E6F}" presName="hierRoot1" presStyleCnt="0">
        <dgm:presLayoutVars>
          <dgm:hierBranch/>
        </dgm:presLayoutVars>
      </dgm:prSet>
      <dgm:spPr/>
    </dgm:pt>
    <dgm:pt modelId="{479DACCB-0615-4872-8943-2B0E8F493120}" type="pres">
      <dgm:prSet presAssocID="{19364F2A-6D4D-4187-A488-8E942A763E6F}" presName="rootComposite1" presStyleCnt="0"/>
      <dgm:spPr/>
    </dgm:pt>
    <dgm:pt modelId="{47D9DF7B-86D0-4EA6-83FC-AA03484D83B3}" type="pres">
      <dgm:prSet presAssocID="{19364F2A-6D4D-4187-A488-8E942A763E6F}" presName="rootText1" presStyleLbl="node0" presStyleIdx="0" presStyleCnt="1" custScaleX="210142" custLinFactNeighborX="-393" custLinFactNeighborY="-41472">
        <dgm:presLayoutVars>
          <dgm:chPref val="3"/>
        </dgm:presLayoutVars>
      </dgm:prSet>
      <dgm:spPr/>
      <dgm:t>
        <a:bodyPr/>
        <a:lstStyle/>
        <a:p>
          <a:endParaRPr lang="en-US"/>
        </a:p>
      </dgm:t>
    </dgm:pt>
    <dgm:pt modelId="{019E17EC-A3E0-4C48-B16D-7FF0EDC191C0}" type="pres">
      <dgm:prSet presAssocID="{19364F2A-6D4D-4187-A488-8E942A763E6F}" presName="rootConnector1" presStyleLbl="node1" presStyleIdx="0" presStyleCnt="0"/>
      <dgm:spPr/>
      <dgm:t>
        <a:bodyPr/>
        <a:lstStyle/>
        <a:p>
          <a:endParaRPr lang="en-IN"/>
        </a:p>
      </dgm:t>
    </dgm:pt>
    <dgm:pt modelId="{6C03DCE9-007A-45B1-86E6-B0C36702558E}" type="pres">
      <dgm:prSet presAssocID="{19364F2A-6D4D-4187-A488-8E942A763E6F}" presName="hierChild2" presStyleCnt="0"/>
      <dgm:spPr/>
    </dgm:pt>
    <dgm:pt modelId="{861311BA-A08D-4B36-93D8-57A389658472}" type="pres">
      <dgm:prSet presAssocID="{371B17F5-764B-4AE7-8FCE-33CAE8B7A55B}" presName="Name35" presStyleLbl="parChTrans1D2" presStyleIdx="0" presStyleCnt="1"/>
      <dgm:spPr/>
      <dgm:t>
        <a:bodyPr/>
        <a:lstStyle/>
        <a:p>
          <a:endParaRPr lang="en-IN"/>
        </a:p>
      </dgm:t>
    </dgm:pt>
    <dgm:pt modelId="{578B2EAF-35B4-436F-9A4D-75792A934B04}" type="pres">
      <dgm:prSet presAssocID="{AA7F1647-2B12-4B61-97FD-79BBDEDE82D3}" presName="hierRoot2" presStyleCnt="0">
        <dgm:presLayoutVars>
          <dgm:hierBranch/>
        </dgm:presLayoutVars>
      </dgm:prSet>
      <dgm:spPr/>
    </dgm:pt>
    <dgm:pt modelId="{257E5074-163C-4DAF-A915-76A699334EA2}" type="pres">
      <dgm:prSet presAssocID="{AA7F1647-2B12-4B61-97FD-79BBDEDE82D3}" presName="rootComposite" presStyleCnt="0"/>
      <dgm:spPr/>
    </dgm:pt>
    <dgm:pt modelId="{B302ABF9-A982-4C55-A9FC-A31F0EBFB299}" type="pres">
      <dgm:prSet presAssocID="{AA7F1647-2B12-4B61-97FD-79BBDEDE82D3}" presName="rootText" presStyleLbl="node2" presStyleIdx="0" presStyleCnt="1">
        <dgm:presLayoutVars>
          <dgm:chPref val="3"/>
        </dgm:presLayoutVars>
      </dgm:prSet>
      <dgm:spPr/>
      <dgm:t>
        <a:bodyPr/>
        <a:lstStyle/>
        <a:p>
          <a:endParaRPr lang="en-US"/>
        </a:p>
      </dgm:t>
    </dgm:pt>
    <dgm:pt modelId="{535B06A0-80D1-4460-95CD-782A91ED9BF9}" type="pres">
      <dgm:prSet presAssocID="{AA7F1647-2B12-4B61-97FD-79BBDEDE82D3}" presName="rootConnector" presStyleLbl="node2" presStyleIdx="0" presStyleCnt="1"/>
      <dgm:spPr/>
      <dgm:t>
        <a:bodyPr/>
        <a:lstStyle/>
        <a:p>
          <a:endParaRPr lang="en-IN"/>
        </a:p>
      </dgm:t>
    </dgm:pt>
    <dgm:pt modelId="{FCAA29F8-D706-4E92-ABFE-AAEAAA7426CA}" type="pres">
      <dgm:prSet presAssocID="{AA7F1647-2B12-4B61-97FD-79BBDEDE82D3}" presName="hierChild4" presStyleCnt="0"/>
      <dgm:spPr/>
    </dgm:pt>
    <dgm:pt modelId="{8E234F19-DE89-4DFB-B8E3-4E8EA74E3C34}" type="pres">
      <dgm:prSet presAssocID="{AA7F1647-2B12-4B61-97FD-79BBDEDE82D3}" presName="hierChild5" presStyleCnt="0"/>
      <dgm:spPr/>
    </dgm:pt>
    <dgm:pt modelId="{40C8795D-C890-412B-BFA6-C5EE5725BC25}" type="pres">
      <dgm:prSet presAssocID="{19364F2A-6D4D-4187-A488-8E942A763E6F}" presName="hierChild3" presStyleCnt="0"/>
      <dgm:spPr/>
    </dgm:pt>
  </dgm:ptLst>
  <dgm:cxnLst>
    <dgm:cxn modelId="{079D0F99-8DF5-2E4E-9D21-7E65D51377A5}" type="presOf" srcId="{19364F2A-6D4D-4187-A488-8E942A763E6F}" destId="{47D9DF7B-86D0-4EA6-83FC-AA03484D83B3}" srcOrd="0" destOrd="0" presId="urn:microsoft.com/office/officeart/2005/8/layout/orgChart1"/>
    <dgm:cxn modelId="{86C5DE86-A50B-B64A-8641-D5F0D665FB28}" type="presOf" srcId="{CBB28B6F-0AAA-4BF4-8DC7-D06F30886442}" destId="{6B67D485-1234-4D6A-9AC1-163A46FEFE37}" srcOrd="0" destOrd="0" presId="urn:microsoft.com/office/officeart/2005/8/layout/orgChart1"/>
    <dgm:cxn modelId="{6112FFC0-7F39-4075-808A-0EAD0A124608}" srcId="{19364F2A-6D4D-4187-A488-8E942A763E6F}" destId="{AA7F1647-2B12-4B61-97FD-79BBDEDE82D3}" srcOrd="0" destOrd="0" parTransId="{371B17F5-764B-4AE7-8FCE-33CAE8B7A55B}" sibTransId="{253F9D30-0DA7-4E25-9879-B6FA51411586}"/>
    <dgm:cxn modelId="{0A3471EE-2E9D-BF40-9FB2-CD2C71678C92}" type="presOf" srcId="{AA7F1647-2B12-4B61-97FD-79BBDEDE82D3}" destId="{B302ABF9-A982-4C55-A9FC-A31F0EBFB299}" srcOrd="0" destOrd="0" presId="urn:microsoft.com/office/officeart/2005/8/layout/orgChart1"/>
    <dgm:cxn modelId="{44D9CF71-E2AF-4AEB-BF4D-D1ADE4A0B6C8}" srcId="{CBB28B6F-0AAA-4BF4-8DC7-D06F30886442}" destId="{19364F2A-6D4D-4187-A488-8E942A763E6F}" srcOrd="0" destOrd="0" parTransId="{45BFAB58-FFA0-4D5D-BFF6-25BBD77B87EE}" sibTransId="{10F9B433-83A5-4AFF-A7E0-EF86D3E109AF}"/>
    <dgm:cxn modelId="{824A2E2E-E3DF-3B4E-ADEE-E4BEE9EE211B}" type="presOf" srcId="{371B17F5-764B-4AE7-8FCE-33CAE8B7A55B}" destId="{861311BA-A08D-4B36-93D8-57A389658472}" srcOrd="0" destOrd="0" presId="urn:microsoft.com/office/officeart/2005/8/layout/orgChart1"/>
    <dgm:cxn modelId="{593A5C30-4FF5-8F4D-BA91-7F5B0DE73093}" type="presOf" srcId="{19364F2A-6D4D-4187-A488-8E942A763E6F}" destId="{019E17EC-A3E0-4C48-B16D-7FF0EDC191C0}" srcOrd="1" destOrd="0" presId="urn:microsoft.com/office/officeart/2005/8/layout/orgChart1"/>
    <dgm:cxn modelId="{3DCF5E06-9381-B145-B260-6E7C01A52A34}" type="presOf" srcId="{AA7F1647-2B12-4B61-97FD-79BBDEDE82D3}" destId="{535B06A0-80D1-4460-95CD-782A91ED9BF9}" srcOrd="1" destOrd="0" presId="urn:microsoft.com/office/officeart/2005/8/layout/orgChart1"/>
    <dgm:cxn modelId="{5B029CCB-D277-204A-83E1-AD3F072AE7E0}" type="presParOf" srcId="{6B67D485-1234-4D6A-9AC1-163A46FEFE37}" destId="{F5CE9C7B-DC60-40D1-8829-E542A057036B}" srcOrd="0" destOrd="0" presId="urn:microsoft.com/office/officeart/2005/8/layout/orgChart1"/>
    <dgm:cxn modelId="{7410EFD1-51E6-6D43-82FE-F800A06E1B47}" type="presParOf" srcId="{F5CE9C7B-DC60-40D1-8829-E542A057036B}" destId="{479DACCB-0615-4872-8943-2B0E8F493120}" srcOrd="0" destOrd="0" presId="urn:microsoft.com/office/officeart/2005/8/layout/orgChart1"/>
    <dgm:cxn modelId="{0E7FAAB9-994E-2F41-AB3C-3E56D92D54EF}" type="presParOf" srcId="{479DACCB-0615-4872-8943-2B0E8F493120}" destId="{47D9DF7B-86D0-4EA6-83FC-AA03484D83B3}" srcOrd="0" destOrd="0" presId="urn:microsoft.com/office/officeart/2005/8/layout/orgChart1"/>
    <dgm:cxn modelId="{BD00225E-1DC4-A046-AAEA-3E82D4AD836C}" type="presParOf" srcId="{479DACCB-0615-4872-8943-2B0E8F493120}" destId="{019E17EC-A3E0-4C48-B16D-7FF0EDC191C0}" srcOrd="1" destOrd="0" presId="urn:microsoft.com/office/officeart/2005/8/layout/orgChart1"/>
    <dgm:cxn modelId="{7A814447-4BA1-0040-A09D-38506F3A97CB}" type="presParOf" srcId="{F5CE9C7B-DC60-40D1-8829-E542A057036B}" destId="{6C03DCE9-007A-45B1-86E6-B0C36702558E}" srcOrd="1" destOrd="0" presId="urn:microsoft.com/office/officeart/2005/8/layout/orgChart1"/>
    <dgm:cxn modelId="{BACC257B-ABED-FA48-B603-BCD9CFC41DE7}" type="presParOf" srcId="{6C03DCE9-007A-45B1-86E6-B0C36702558E}" destId="{861311BA-A08D-4B36-93D8-57A389658472}" srcOrd="0" destOrd="0" presId="urn:microsoft.com/office/officeart/2005/8/layout/orgChart1"/>
    <dgm:cxn modelId="{6E36D8E4-0BE2-1946-9901-18D668FE3296}" type="presParOf" srcId="{6C03DCE9-007A-45B1-86E6-B0C36702558E}" destId="{578B2EAF-35B4-436F-9A4D-75792A934B04}" srcOrd="1" destOrd="0" presId="urn:microsoft.com/office/officeart/2005/8/layout/orgChart1"/>
    <dgm:cxn modelId="{4319D679-E2B7-6B4E-B448-E8E7BA010B05}" type="presParOf" srcId="{578B2EAF-35B4-436F-9A4D-75792A934B04}" destId="{257E5074-163C-4DAF-A915-76A699334EA2}" srcOrd="0" destOrd="0" presId="urn:microsoft.com/office/officeart/2005/8/layout/orgChart1"/>
    <dgm:cxn modelId="{4BA9F815-7285-C54C-BC63-EFDBE6C0054E}" type="presParOf" srcId="{257E5074-163C-4DAF-A915-76A699334EA2}" destId="{B302ABF9-A982-4C55-A9FC-A31F0EBFB299}" srcOrd="0" destOrd="0" presId="urn:microsoft.com/office/officeart/2005/8/layout/orgChart1"/>
    <dgm:cxn modelId="{95A147D6-417B-9B42-BAE9-0FC046359395}" type="presParOf" srcId="{257E5074-163C-4DAF-A915-76A699334EA2}" destId="{535B06A0-80D1-4460-95CD-782A91ED9BF9}" srcOrd="1" destOrd="0" presId="urn:microsoft.com/office/officeart/2005/8/layout/orgChart1"/>
    <dgm:cxn modelId="{65BEEFE3-2383-2045-AFF2-5D9614A72CBC}" type="presParOf" srcId="{578B2EAF-35B4-436F-9A4D-75792A934B04}" destId="{FCAA29F8-D706-4E92-ABFE-AAEAAA7426CA}" srcOrd="1" destOrd="0" presId="urn:microsoft.com/office/officeart/2005/8/layout/orgChart1"/>
    <dgm:cxn modelId="{5F62429E-E7C6-0C40-8516-AA923149A67A}" type="presParOf" srcId="{578B2EAF-35B4-436F-9A4D-75792A934B04}" destId="{8E234F19-DE89-4DFB-B8E3-4E8EA74E3C34}" srcOrd="2" destOrd="0" presId="urn:microsoft.com/office/officeart/2005/8/layout/orgChart1"/>
    <dgm:cxn modelId="{09E11A1A-B097-0245-8D3A-EB26B91D1C10}" type="presParOf" srcId="{F5CE9C7B-DC60-40D1-8829-E542A057036B}" destId="{40C8795D-C890-412B-BFA6-C5EE5725BC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F71CA-FE25-457F-BA55-9FE6E7A50357}">
      <dsp:nvSpPr>
        <dsp:cNvPr id="0" name=""/>
        <dsp:cNvSpPr/>
      </dsp:nvSpPr>
      <dsp:spPr>
        <a:xfrm>
          <a:off x="4333419" y="1530812"/>
          <a:ext cx="3082968" cy="1059952"/>
        </a:xfrm>
        <a:custGeom>
          <a:avLst/>
          <a:gdLst/>
          <a:ahLst/>
          <a:cxnLst/>
          <a:rect l="0" t="0" r="0" b="0"/>
          <a:pathLst>
            <a:path>
              <a:moveTo>
                <a:pt x="0" y="0"/>
              </a:moveTo>
              <a:lnTo>
                <a:pt x="0" y="793287"/>
              </a:lnTo>
              <a:lnTo>
                <a:pt x="3082968" y="793287"/>
              </a:lnTo>
              <a:lnTo>
                <a:pt x="3082968"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BB619-ED83-457F-94F5-9980CC01203D}">
      <dsp:nvSpPr>
        <dsp:cNvPr id="0" name=""/>
        <dsp:cNvSpPr/>
      </dsp:nvSpPr>
      <dsp:spPr>
        <a:xfrm>
          <a:off x="4287699" y="1530812"/>
          <a:ext cx="91440" cy="1059952"/>
        </a:xfrm>
        <a:custGeom>
          <a:avLst/>
          <a:gdLst/>
          <a:ahLst/>
          <a:cxnLst/>
          <a:rect l="0" t="0" r="0" b="0"/>
          <a:pathLst>
            <a:path>
              <a:moveTo>
                <a:pt x="45720" y="0"/>
              </a:moveTo>
              <a:lnTo>
                <a:pt x="45720" y="793287"/>
              </a:lnTo>
              <a:lnTo>
                <a:pt x="55700" y="793287"/>
              </a:lnTo>
              <a:lnTo>
                <a:pt x="55700"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311BA-A08D-4B36-93D8-57A389658472}">
      <dsp:nvSpPr>
        <dsp:cNvPr id="0" name=""/>
        <dsp:cNvSpPr/>
      </dsp:nvSpPr>
      <dsp:spPr>
        <a:xfrm>
          <a:off x="1270412" y="1530812"/>
          <a:ext cx="3063006" cy="1059952"/>
        </a:xfrm>
        <a:custGeom>
          <a:avLst/>
          <a:gdLst/>
          <a:ahLst/>
          <a:cxnLst/>
          <a:rect l="0" t="0" r="0" b="0"/>
          <a:pathLst>
            <a:path>
              <a:moveTo>
                <a:pt x="3063006" y="0"/>
              </a:moveTo>
              <a:lnTo>
                <a:pt x="3063006" y="793287"/>
              </a:lnTo>
              <a:lnTo>
                <a:pt x="0" y="793287"/>
              </a:lnTo>
              <a:lnTo>
                <a:pt x="0"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9DF7B-86D0-4EA6-83FC-AA03484D83B3}">
      <dsp:nvSpPr>
        <dsp:cNvPr id="0" name=""/>
        <dsp:cNvSpPr/>
      </dsp:nvSpPr>
      <dsp:spPr>
        <a:xfrm>
          <a:off x="1664974" y="260982"/>
          <a:ext cx="5336890"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EQUIPMENT Serviced by  MIDDLEBY </a:t>
          </a:r>
        </a:p>
      </dsp:txBody>
      <dsp:txXfrm>
        <a:off x="1664974" y="260982"/>
        <a:ext cx="5336890" cy="1269829"/>
      </dsp:txXfrm>
    </dsp:sp>
    <dsp:sp modelId="{B302ABF9-A982-4C55-A9FC-A31F0EBFB299}">
      <dsp:nvSpPr>
        <dsp:cNvPr id="0" name=""/>
        <dsp:cNvSpPr/>
      </dsp:nvSpPr>
      <dsp:spPr>
        <a:xfrm>
          <a:off x="583"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BREAD OVEN &amp; PROFFER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MODEL : NVT 3/9</a:t>
          </a:r>
        </a:p>
      </dsp:txBody>
      <dsp:txXfrm>
        <a:off x="583" y="2590764"/>
        <a:ext cx="2539658" cy="1269829"/>
      </dsp:txXfrm>
    </dsp:sp>
    <dsp:sp modelId="{3C739895-4DF1-4E42-B1B5-C85F7EC4C6B2}">
      <dsp:nvSpPr>
        <dsp:cNvPr id="0" name=""/>
        <dsp:cNvSpPr/>
      </dsp:nvSpPr>
      <dsp:spPr>
        <a:xfrm>
          <a:off x="3073570"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SPEED TOASTER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MODEL : ENCORE</a:t>
          </a:r>
        </a:p>
      </dsp:txBody>
      <dsp:txXfrm>
        <a:off x="3073570" y="2590764"/>
        <a:ext cx="2539658" cy="1269829"/>
      </dsp:txXfrm>
    </dsp:sp>
    <dsp:sp modelId="{AB397AA3-F9AF-49CB-9662-07F037F52C07}">
      <dsp:nvSpPr>
        <dsp:cNvPr id="0" name=""/>
        <dsp:cNvSpPr/>
      </dsp:nvSpPr>
      <dsp:spPr>
        <a:xfrm>
          <a:off x="6146557"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MICROWAVE OVEN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MENUMASTER</a:t>
          </a:r>
        </a:p>
      </dsp:txBody>
      <dsp:txXfrm>
        <a:off x="6146557" y="2590764"/>
        <a:ext cx="2539658" cy="1269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F71CA-FE25-457F-BA55-9FE6E7A50357}">
      <dsp:nvSpPr>
        <dsp:cNvPr id="0" name=""/>
        <dsp:cNvSpPr/>
      </dsp:nvSpPr>
      <dsp:spPr>
        <a:xfrm>
          <a:off x="4333419" y="1530812"/>
          <a:ext cx="3082968" cy="1059952"/>
        </a:xfrm>
        <a:custGeom>
          <a:avLst/>
          <a:gdLst/>
          <a:ahLst/>
          <a:cxnLst/>
          <a:rect l="0" t="0" r="0" b="0"/>
          <a:pathLst>
            <a:path>
              <a:moveTo>
                <a:pt x="0" y="0"/>
              </a:moveTo>
              <a:lnTo>
                <a:pt x="0" y="793287"/>
              </a:lnTo>
              <a:lnTo>
                <a:pt x="3082968" y="793287"/>
              </a:lnTo>
              <a:lnTo>
                <a:pt x="3082968"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BB619-ED83-457F-94F5-9980CC01203D}">
      <dsp:nvSpPr>
        <dsp:cNvPr id="0" name=""/>
        <dsp:cNvSpPr/>
      </dsp:nvSpPr>
      <dsp:spPr>
        <a:xfrm>
          <a:off x="4287699" y="1530812"/>
          <a:ext cx="91440" cy="1059952"/>
        </a:xfrm>
        <a:custGeom>
          <a:avLst/>
          <a:gdLst/>
          <a:ahLst/>
          <a:cxnLst/>
          <a:rect l="0" t="0" r="0" b="0"/>
          <a:pathLst>
            <a:path>
              <a:moveTo>
                <a:pt x="45720" y="0"/>
              </a:moveTo>
              <a:lnTo>
                <a:pt x="45720" y="793287"/>
              </a:lnTo>
              <a:lnTo>
                <a:pt x="55700" y="793287"/>
              </a:lnTo>
              <a:lnTo>
                <a:pt x="55700"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311BA-A08D-4B36-93D8-57A389658472}">
      <dsp:nvSpPr>
        <dsp:cNvPr id="0" name=""/>
        <dsp:cNvSpPr/>
      </dsp:nvSpPr>
      <dsp:spPr>
        <a:xfrm>
          <a:off x="1270412" y="1530812"/>
          <a:ext cx="3063006" cy="1059952"/>
        </a:xfrm>
        <a:custGeom>
          <a:avLst/>
          <a:gdLst/>
          <a:ahLst/>
          <a:cxnLst/>
          <a:rect l="0" t="0" r="0" b="0"/>
          <a:pathLst>
            <a:path>
              <a:moveTo>
                <a:pt x="3063006" y="0"/>
              </a:moveTo>
              <a:lnTo>
                <a:pt x="3063006" y="793287"/>
              </a:lnTo>
              <a:lnTo>
                <a:pt x="0" y="793287"/>
              </a:lnTo>
              <a:lnTo>
                <a:pt x="0" y="1059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9DF7B-86D0-4EA6-83FC-AA03484D83B3}">
      <dsp:nvSpPr>
        <dsp:cNvPr id="0" name=""/>
        <dsp:cNvSpPr/>
      </dsp:nvSpPr>
      <dsp:spPr>
        <a:xfrm>
          <a:off x="1664974" y="260982"/>
          <a:ext cx="5336890"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EQUIPMENT Serviced by  Western/ </a:t>
          </a:r>
          <a:r>
            <a:rPr kumimoji="0" lang="en-US" sz="1800" b="0" i="0" u="none" strike="noStrike" kern="1200" cap="none" normalizeH="0" baseline="0" dirty="0" err="1" smtClean="0">
              <a:ln>
                <a:noFill/>
              </a:ln>
              <a:solidFill>
                <a:schemeClr val="tx1"/>
              </a:solidFill>
              <a:effectLst/>
              <a:latin typeface="Arial" charset="0"/>
            </a:rPr>
            <a:t>Merrychef</a:t>
          </a:r>
          <a:endParaRPr kumimoji="0" lang="en-US" sz="1800" b="0" i="0" u="none" strike="noStrike" kern="1200" cap="none" normalizeH="0" baseline="0" dirty="0" smtClean="0">
            <a:ln>
              <a:noFill/>
            </a:ln>
            <a:solidFill>
              <a:schemeClr val="tx1"/>
            </a:solidFill>
            <a:effectLst/>
            <a:latin typeface="Arial" charset="0"/>
          </a:endParaRPr>
        </a:p>
      </dsp:txBody>
      <dsp:txXfrm>
        <a:off x="1664974" y="260982"/>
        <a:ext cx="5336890" cy="1269829"/>
      </dsp:txXfrm>
    </dsp:sp>
    <dsp:sp modelId="{B302ABF9-A982-4C55-A9FC-A31F0EBFB299}">
      <dsp:nvSpPr>
        <dsp:cNvPr id="0" name=""/>
        <dsp:cNvSpPr/>
      </dsp:nvSpPr>
      <dsp:spPr>
        <a:xfrm>
          <a:off x="583"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BREAD OVEN &amp; PROFFER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MODEL : 6/18 </a:t>
          </a:r>
        </a:p>
      </dsp:txBody>
      <dsp:txXfrm>
        <a:off x="583" y="2590764"/>
        <a:ext cx="2539658" cy="1269829"/>
      </dsp:txXfrm>
    </dsp:sp>
    <dsp:sp modelId="{3C739895-4DF1-4E42-B1B5-C85F7EC4C6B2}">
      <dsp:nvSpPr>
        <dsp:cNvPr id="0" name=""/>
        <dsp:cNvSpPr/>
      </dsp:nvSpPr>
      <dsp:spPr>
        <a:xfrm>
          <a:off x="3073570"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SPEED TOASTER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MODEL : E4s</a:t>
          </a:r>
        </a:p>
      </dsp:txBody>
      <dsp:txXfrm>
        <a:off x="3073570" y="2590764"/>
        <a:ext cx="2539658" cy="1269829"/>
      </dsp:txXfrm>
    </dsp:sp>
    <dsp:sp modelId="{AB397AA3-F9AF-49CB-9662-07F037F52C07}">
      <dsp:nvSpPr>
        <dsp:cNvPr id="0" name=""/>
        <dsp:cNvSpPr/>
      </dsp:nvSpPr>
      <dsp:spPr>
        <a:xfrm>
          <a:off x="6146557" y="2590764"/>
          <a:ext cx="2539658" cy="1269829"/>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err="1" smtClean="0">
              <a:ln>
                <a:noFill/>
              </a:ln>
              <a:solidFill>
                <a:schemeClr val="tx1"/>
              </a:solidFill>
              <a:effectLst/>
              <a:latin typeface="Arial" charset="0"/>
            </a:rPr>
            <a:t>Hoshizaki</a:t>
          </a:r>
          <a:r>
            <a:rPr kumimoji="0" lang="en-US" sz="1800" b="0" i="0" u="none" strike="noStrike" kern="1200" cap="none" normalizeH="0" baseline="0" dirty="0" smtClean="0">
              <a:ln>
                <a:noFill/>
              </a:ln>
              <a:solidFill>
                <a:schemeClr val="tx1"/>
              </a:solidFill>
              <a:effectLst/>
              <a:latin typeface="Arial" charset="0"/>
            </a:rPr>
            <a:t> Chiller Freezer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Ice Machine</a:t>
          </a:r>
        </a:p>
      </dsp:txBody>
      <dsp:txXfrm>
        <a:off x="6146557" y="2590764"/>
        <a:ext cx="2539658" cy="1269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BB619-ED83-457F-94F5-9980CC01203D}">
      <dsp:nvSpPr>
        <dsp:cNvPr id="0" name=""/>
        <dsp:cNvSpPr/>
      </dsp:nvSpPr>
      <dsp:spPr>
        <a:xfrm>
          <a:off x="3426907" y="1555418"/>
          <a:ext cx="1894281" cy="887681"/>
        </a:xfrm>
        <a:custGeom>
          <a:avLst/>
          <a:gdLst/>
          <a:ahLst/>
          <a:cxnLst/>
          <a:rect l="0" t="0" r="0" b="0"/>
          <a:pathLst>
            <a:path>
              <a:moveTo>
                <a:pt x="0" y="0"/>
              </a:moveTo>
              <a:lnTo>
                <a:pt x="0" y="561043"/>
              </a:lnTo>
              <a:lnTo>
                <a:pt x="1894281" y="561043"/>
              </a:lnTo>
              <a:lnTo>
                <a:pt x="1894281" y="887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311BA-A08D-4B36-93D8-57A389658472}">
      <dsp:nvSpPr>
        <dsp:cNvPr id="0" name=""/>
        <dsp:cNvSpPr/>
      </dsp:nvSpPr>
      <dsp:spPr>
        <a:xfrm>
          <a:off x="1557076" y="1555418"/>
          <a:ext cx="1869830" cy="887681"/>
        </a:xfrm>
        <a:custGeom>
          <a:avLst/>
          <a:gdLst/>
          <a:ahLst/>
          <a:cxnLst/>
          <a:rect l="0" t="0" r="0" b="0"/>
          <a:pathLst>
            <a:path>
              <a:moveTo>
                <a:pt x="1869830" y="0"/>
              </a:moveTo>
              <a:lnTo>
                <a:pt x="1869830" y="561043"/>
              </a:lnTo>
              <a:lnTo>
                <a:pt x="0" y="561043"/>
              </a:lnTo>
              <a:lnTo>
                <a:pt x="0" y="887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9DF7B-86D0-4EA6-83FC-AA03484D83B3}">
      <dsp:nvSpPr>
        <dsp:cNvPr id="0" name=""/>
        <dsp:cNvSpPr/>
      </dsp:nvSpPr>
      <dsp:spPr>
        <a:xfrm>
          <a:off x="158320" y="0"/>
          <a:ext cx="6537174" cy="1555418"/>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EQUIPMENT Serviced by Wang</a:t>
          </a:r>
        </a:p>
      </dsp:txBody>
      <dsp:txXfrm>
        <a:off x="158320" y="0"/>
        <a:ext cx="6537174" cy="1555418"/>
      </dsp:txXfrm>
    </dsp:sp>
    <dsp:sp modelId="{B302ABF9-A982-4C55-A9FC-A31F0EBFB299}">
      <dsp:nvSpPr>
        <dsp:cNvPr id="0" name=""/>
        <dsp:cNvSpPr/>
      </dsp:nvSpPr>
      <dsp:spPr>
        <a:xfrm>
          <a:off x="1658" y="2443099"/>
          <a:ext cx="3110836" cy="1555418"/>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Ice 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Arial" charset="0"/>
            </a:rPr>
            <a:t>Manitowac</a:t>
          </a:r>
          <a:r>
            <a:rPr kumimoji="0" lang="en-US" sz="1600" b="0" i="0" u="none" strike="noStrike" kern="1200" cap="none" normalizeH="0" baseline="0" dirty="0" smtClean="0">
              <a:ln>
                <a:noFill/>
              </a:ln>
              <a:solidFill>
                <a:schemeClr val="tx1"/>
              </a:solidFill>
              <a:effectLst/>
              <a:latin typeface="Arial" charset="0"/>
            </a:rPr>
            <a:t> E 30</a:t>
          </a:r>
        </a:p>
      </dsp:txBody>
      <dsp:txXfrm>
        <a:off x="1658" y="2443099"/>
        <a:ext cx="3110836" cy="1555418"/>
      </dsp:txXfrm>
    </dsp:sp>
    <dsp:sp modelId="{3C739895-4DF1-4E42-B1B5-C85F7EC4C6B2}">
      <dsp:nvSpPr>
        <dsp:cNvPr id="0" name=""/>
        <dsp:cNvSpPr/>
      </dsp:nvSpPr>
      <dsp:spPr>
        <a:xfrm>
          <a:off x="3765770" y="2443099"/>
          <a:ext cx="3110836" cy="1555418"/>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Electrolux Chiller / Freezer</a:t>
          </a:r>
        </a:p>
      </dsp:txBody>
      <dsp:txXfrm>
        <a:off x="3765770" y="2443099"/>
        <a:ext cx="3110836" cy="155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11BA-A08D-4B36-93D8-57A389658472}">
      <dsp:nvSpPr>
        <dsp:cNvPr id="0" name=""/>
        <dsp:cNvSpPr/>
      </dsp:nvSpPr>
      <dsp:spPr>
        <a:xfrm>
          <a:off x="3390487" y="1635183"/>
          <a:ext cx="91440" cy="824667"/>
        </a:xfrm>
        <a:custGeom>
          <a:avLst/>
          <a:gdLst/>
          <a:ahLst/>
          <a:cxnLst/>
          <a:rect l="0" t="0" r="0" b="0"/>
          <a:pathLst>
            <a:path>
              <a:moveTo>
                <a:pt x="45720" y="0"/>
              </a:moveTo>
              <a:lnTo>
                <a:pt x="45720" y="481278"/>
              </a:lnTo>
              <a:lnTo>
                <a:pt x="48645" y="481278"/>
              </a:lnTo>
              <a:lnTo>
                <a:pt x="48645" y="824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9DF7B-86D0-4EA6-83FC-AA03484D83B3}">
      <dsp:nvSpPr>
        <dsp:cNvPr id="0" name=""/>
        <dsp:cNvSpPr/>
      </dsp:nvSpPr>
      <dsp:spPr>
        <a:xfrm>
          <a:off x="0" y="0"/>
          <a:ext cx="6872414" cy="1635183"/>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rPr>
            <a:t>EQUIPMENT Serviced by Aster</a:t>
          </a:r>
        </a:p>
      </dsp:txBody>
      <dsp:txXfrm>
        <a:off x="0" y="0"/>
        <a:ext cx="6872414" cy="1635183"/>
      </dsp:txXfrm>
    </dsp:sp>
    <dsp:sp modelId="{B302ABF9-A982-4C55-A9FC-A31F0EBFB299}">
      <dsp:nvSpPr>
        <dsp:cNvPr id="0" name=""/>
        <dsp:cNvSpPr/>
      </dsp:nvSpPr>
      <dsp:spPr>
        <a:xfrm>
          <a:off x="1803949" y="2459850"/>
          <a:ext cx="3270366" cy="1635183"/>
        </a:xfrm>
        <a:prstGeom prst="rect">
          <a:avLst/>
        </a:prstGeom>
        <a:solidFill>
          <a:schemeClr val="bg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rPr>
            <a:t>Front Counter and SS fabrication</a:t>
          </a:r>
        </a:p>
      </dsp:txBody>
      <dsp:txXfrm>
        <a:off x="1803949" y="2459850"/>
        <a:ext cx="3270366" cy="16351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2C339-13E5-49B6-8FDB-D49FB384A2F1}" type="datetimeFigureOut">
              <a:rPr lang="en-AU" smtClean="0"/>
              <a:t>7/11/2017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4CC387-627B-49C3-BE7F-8D8301AED56A}" type="slidenum">
              <a:rPr lang="en-AU" smtClean="0"/>
              <a:t>‹#›</a:t>
            </a:fld>
            <a:endParaRPr lang="en-AU"/>
          </a:p>
        </p:txBody>
      </p:sp>
    </p:spTree>
    <p:extLst>
      <p:ext uri="{BB962C8B-B14F-4D97-AF65-F5344CB8AC3E}">
        <p14:creationId xmlns:p14="http://schemas.microsoft.com/office/powerpoint/2010/main" val="3918264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D1D35-C5FE-B843-B39F-9A4C81206C9C}" type="datetimeFigureOut">
              <a:rPr lang="en-US" smtClean="0"/>
              <a:t>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B458E-4245-6047-A0C3-F20CBF8FC4A4}" type="slidenum">
              <a:rPr lang="en-US" smtClean="0"/>
              <a:t>‹#›</a:t>
            </a:fld>
            <a:endParaRPr lang="en-US"/>
          </a:p>
        </p:txBody>
      </p:sp>
    </p:spTree>
    <p:extLst>
      <p:ext uri="{BB962C8B-B14F-4D97-AF65-F5344CB8AC3E}">
        <p14:creationId xmlns:p14="http://schemas.microsoft.com/office/powerpoint/2010/main" val="170115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F63B6D8-335B-CA4D-831C-28473AE791B1}" type="slidenum">
              <a:rPr lang="en-US" altLang="x-none"/>
              <a:pPr>
                <a:spcBef>
                  <a:spcPct val="0"/>
                </a:spcBef>
              </a:pPr>
              <a:t>2</a:t>
            </a:fld>
            <a:endParaRPr lang="en-US" altLang="x-none"/>
          </a:p>
        </p:txBody>
      </p:sp>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8731A712-9E13-7546-BD88-19E755F0EDB7}" type="slidenum">
              <a:rPr lang="en-US" altLang="x-none">
                <a:latin typeface="Times New Roman" charset="0"/>
              </a:rPr>
              <a:pPr algn="r">
                <a:spcBef>
                  <a:spcPct val="0"/>
                </a:spcBef>
              </a:pPr>
              <a:t>2</a:t>
            </a:fld>
            <a:endParaRPr lang="en-US" altLang="x-none">
              <a:latin typeface="Times New Roman"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75144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99F5E2D-B8A8-B24C-9824-5B575A627CA6}" type="slidenum">
              <a:rPr lang="en-US" altLang="x-none"/>
              <a:pPr>
                <a:spcBef>
                  <a:spcPct val="0"/>
                </a:spcBef>
              </a:pPr>
              <a:t>3</a:t>
            </a:fld>
            <a:endParaRPr lang="en-US" altLang="x-none"/>
          </a:p>
        </p:txBody>
      </p:sp>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9FD98FFF-8B99-964F-9080-12DE28877C99}" type="slidenum">
              <a:rPr lang="en-US" altLang="x-none">
                <a:latin typeface="Times New Roman" charset="0"/>
              </a:rPr>
              <a:pPr algn="r">
                <a:spcBef>
                  <a:spcPct val="0"/>
                </a:spcBef>
              </a:pPr>
              <a:t>3</a:t>
            </a:fld>
            <a:endParaRPr lang="en-US" altLang="x-none">
              <a:latin typeface="Times New Roman"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93273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D1E98AD-864B-7D4F-9509-F25FFE2F3D08}" type="slidenum">
              <a:rPr lang="en-US" altLang="x-none"/>
              <a:pPr>
                <a:spcBef>
                  <a:spcPct val="0"/>
                </a:spcBef>
              </a:pPr>
              <a:t>4</a:t>
            </a:fld>
            <a:endParaRPr lang="en-US" altLang="x-none"/>
          </a:p>
        </p:txBody>
      </p:sp>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0CEC47FF-D936-2644-98B9-CDE010A9D4BC}" type="slidenum">
              <a:rPr lang="en-US" altLang="x-none">
                <a:latin typeface="Times New Roman" charset="0"/>
              </a:rPr>
              <a:pPr algn="r">
                <a:spcBef>
                  <a:spcPct val="0"/>
                </a:spcBef>
              </a:pPr>
              <a:t>4</a:t>
            </a:fld>
            <a:endParaRPr lang="en-US" altLang="x-none">
              <a:latin typeface="Times New Roman"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56546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436FD7F-69B8-DC47-A007-93C907FF8FA1}" type="slidenum">
              <a:rPr lang="en-US" altLang="x-none"/>
              <a:pPr>
                <a:spcBef>
                  <a:spcPct val="0"/>
                </a:spcBef>
              </a:pPr>
              <a:t>5</a:t>
            </a:fld>
            <a:endParaRPr lang="en-US" altLang="x-none"/>
          </a:p>
        </p:txBody>
      </p:sp>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BA167602-1C26-0548-9FCF-62EBE8080CE9}" type="slidenum">
              <a:rPr lang="en-US" altLang="x-none">
                <a:latin typeface="Times New Roman" charset="0"/>
              </a:rPr>
              <a:pPr algn="r">
                <a:spcBef>
                  <a:spcPct val="0"/>
                </a:spcBef>
              </a:pPr>
              <a:t>5</a:t>
            </a:fld>
            <a:endParaRPr lang="en-US" altLang="x-none">
              <a:latin typeface="Times New Roman"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186057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B086B-03CF-8545-9E48-6E833CC05E67}" type="slidenum">
              <a:rPr lang="en-US" smtClean="0"/>
              <a:t>11</a:t>
            </a:fld>
            <a:endParaRPr lang="en-US"/>
          </a:p>
        </p:txBody>
      </p:sp>
    </p:spTree>
    <p:extLst>
      <p:ext uri="{BB962C8B-B14F-4D97-AF65-F5344CB8AC3E}">
        <p14:creationId xmlns:p14="http://schemas.microsoft.com/office/powerpoint/2010/main" val="203537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IPC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604" y="3817818"/>
            <a:ext cx="11688792" cy="803028"/>
          </a:xfrm>
          <a:prstGeom prst="rect">
            <a:avLst/>
          </a:prstGeom>
        </p:spPr>
        <p:txBody>
          <a:bodyPr lIns="0" tIns="0" rIns="0" bIns="0" anchor="b"/>
          <a:lstStyle>
            <a:lvl1pPr algn="ctr">
              <a:spcBef>
                <a:spcPts val="600"/>
              </a:spcBef>
              <a:spcAft>
                <a:spcPts val="600"/>
              </a:spcAft>
              <a:defRPr sz="6000" cap="all" baseline="0">
                <a:latin typeface="+mn-lt"/>
              </a:defRPr>
            </a:lvl1pPr>
          </a:lstStyle>
          <a:p>
            <a:r>
              <a:rPr lang="en-US" dirty="0"/>
              <a:t>Team name here</a:t>
            </a:r>
            <a:endParaRPr lang="en-AU" dirty="0"/>
          </a:p>
        </p:txBody>
      </p:sp>
      <p:sp>
        <p:nvSpPr>
          <p:cNvPr id="3" name="Subtitle 2"/>
          <p:cNvSpPr>
            <a:spLocks noGrp="1"/>
          </p:cNvSpPr>
          <p:nvPr>
            <p:ph type="subTitle" idx="1" hasCustomPrompt="1"/>
          </p:nvPr>
        </p:nvSpPr>
        <p:spPr>
          <a:xfrm>
            <a:off x="251604" y="5113127"/>
            <a:ext cx="11688792" cy="506472"/>
          </a:xfrm>
          <a:prstGeom prst="rect">
            <a:avLst/>
          </a:prstGeom>
        </p:spPr>
        <p:txBody>
          <a:bodyPr/>
          <a:lstStyle>
            <a:lvl1pPr marL="0" indent="0" algn="ctr">
              <a:spcBef>
                <a:spcPts val="600"/>
              </a:spcBef>
              <a:spcAft>
                <a:spcPts val="600"/>
              </a:spcAft>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Board meeting number here</a:t>
            </a:r>
            <a:endParaRPr lang="en-AU"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0025" y="695344"/>
            <a:ext cx="4171950" cy="2260442"/>
          </a:xfrm>
          <a:prstGeom prst="rect">
            <a:avLst/>
          </a:prstGeom>
        </p:spPr>
      </p:pic>
      <p:sp>
        <p:nvSpPr>
          <p:cNvPr id="6" name="TextBox 5"/>
          <p:cNvSpPr txBox="1"/>
          <p:nvPr userDrawn="1"/>
        </p:nvSpPr>
        <p:spPr>
          <a:xfrm>
            <a:off x="262908" y="6565672"/>
            <a:ext cx="11664950" cy="276999"/>
          </a:xfrm>
          <a:prstGeom prst="rect">
            <a:avLst/>
          </a:prstGeom>
          <a:noFill/>
        </p:spPr>
        <p:txBody>
          <a:bodyPr wrap="square" rtlCol="0">
            <a:spAutoFit/>
          </a:bodyPr>
          <a:lstStyle/>
          <a:p>
            <a:pPr algn="ctr"/>
            <a:r>
              <a:rPr lang="en-AU" sz="1200" dirty="0">
                <a:solidFill>
                  <a:schemeClr val="tx1">
                    <a:lumMod val="50000"/>
                    <a:lumOff val="50000"/>
                  </a:schemeClr>
                </a:solidFill>
              </a:rPr>
              <a:t>Commercial-in-confidence</a:t>
            </a:r>
          </a:p>
        </p:txBody>
      </p:sp>
      <p:cxnSp>
        <p:nvCxnSpPr>
          <p:cNvPr id="7" name="Straight Connector 6"/>
          <p:cNvCxnSpPr/>
          <p:nvPr userDrawn="1"/>
        </p:nvCxnSpPr>
        <p:spPr>
          <a:xfrm>
            <a:off x="5192905" y="4689289"/>
            <a:ext cx="18288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317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icture at 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91450" y="244722"/>
            <a:ext cx="4137025" cy="412503"/>
          </a:xfrm>
          <a:prstGeom prst="rect">
            <a:avLst/>
          </a:prstGeom>
        </p:spPr>
        <p:txBody>
          <a:bodyPr lIns="0" tIns="0" rIns="0" bIns="0" anchor="t" anchorCtr="0">
            <a:normAutofit/>
          </a:bodyPr>
          <a:lstStyle>
            <a:lvl1pPr algn="l">
              <a:defRPr sz="4000" cap="none" baseline="0">
                <a:latin typeface="+mj-lt"/>
              </a:defRPr>
            </a:lvl1pPr>
          </a:lstStyle>
          <a:p>
            <a:r>
              <a:rPr lang="en-US" dirty="0"/>
              <a:t>Slide title.</a:t>
            </a:r>
            <a:endParaRPr lang="en-AU" dirty="0"/>
          </a:p>
        </p:txBody>
      </p:sp>
      <p:sp>
        <p:nvSpPr>
          <p:cNvPr id="3" name="Subtitle 2"/>
          <p:cNvSpPr>
            <a:spLocks noGrp="1"/>
          </p:cNvSpPr>
          <p:nvPr>
            <p:ph type="subTitle" idx="1" hasCustomPrompt="1"/>
          </p:nvPr>
        </p:nvSpPr>
        <p:spPr>
          <a:xfrm>
            <a:off x="7791450" y="1196976"/>
            <a:ext cx="4137025" cy="5175250"/>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0" y="0"/>
            <a:ext cx="7569200" cy="6858000"/>
          </a:xfrm>
          <a:prstGeom prst="rect">
            <a:avLst/>
          </a:prstGeom>
        </p:spPr>
        <p:txBody>
          <a:bodyPr>
            <a:normAutofit/>
          </a:bodyPr>
          <a:lstStyle>
            <a:lvl1pPr>
              <a:defRPr sz="1200"/>
            </a:lvl1pPr>
          </a:lstStyle>
          <a:p>
            <a:r>
              <a:rPr lang="en-US" smtClean="0"/>
              <a:t>Drag picture to placeholder or click icon to add</a:t>
            </a:r>
            <a:endParaRPr lang="en-AU" dirty="0"/>
          </a:p>
        </p:txBody>
      </p:sp>
      <p:cxnSp>
        <p:nvCxnSpPr>
          <p:cNvPr id="12" name="Straight Connector 11"/>
          <p:cNvCxnSpPr/>
          <p:nvPr userDrawn="1"/>
        </p:nvCxnSpPr>
        <p:spPr>
          <a:xfrm>
            <a:off x="7791450" y="98107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335" y="6474319"/>
            <a:ext cx="1062018" cy="316702"/>
          </a:xfrm>
          <a:prstGeom prst="rect">
            <a:avLst/>
          </a:prstGeom>
        </p:spPr>
      </p:pic>
    </p:spTree>
    <p:extLst>
      <p:ext uri="{BB962C8B-B14F-4D97-AF65-F5344CB8AC3E}">
        <p14:creationId xmlns:p14="http://schemas.microsoft.com/office/powerpoint/2010/main" val="205402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t 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56362" y="260350"/>
            <a:ext cx="5472113" cy="396875"/>
          </a:xfrm>
          <a:prstGeom prst="rect">
            <a:avLst/>
          </a:prstGeom>
        </p:spPr>
        <p:txBody>
          <a:bodyPr lIns="0" tIns="0" rIns="0" bIns="0" anchor="t" anchorCtr="0">
            <a:normAutofit/>
          </a:bodyPr>
          <a:lstStyle>
            <a:lvl1pPr algn="l">
              <a:defRPr sz="4000" cap="none" baseline="0">
                <a:latin typeface="+mj-lt"/>
              </a:defRPr>
            </a:lvl1pPr>
          </a:lstStyle>
          <a:p>
            <a:r>
              <a:rPr lang="en-US" dirty="0"/>
              <a:t>Slide title.</a:t>
            </a:r>
            <a:endParaRPr lang="en-AU" dirty="0"/>
          </a:p>
        </p:txBody>
      </p:sp>
      <p:sp>
        <p:nvSpPr>
          <p:cNvPr id="3" name="Subtitle 2"/>
          <p:cNvSpPr>
            <a:spLocks noGrp="1"/>
          </p:cNvSpPr>
          <p:nvPr>
            <p:ph type="subTitle" idx="1" hasCustomPrompt="1"/>
          </p:nvPr>
        </p:nvSpPr>
        <p:spPr>
          <a:xfrm>
            <a:off x="6456362" y="1196976"/>
            <a:ext cx="5472113" cy="5175250"/>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1" y="0"/>
            <a:ext cx="6096000" cy="6858000"/>
          </a:xfrm>
          <a:prstGeom prst="rect">
            <a:avLst/>
          </a:prstGeom>
        </p:spPr>
        <p:txBody>
          <a:bodyPr/>
          <a:lstStyle/>
          <a:p>
            <a:r>
              <a:rPr lang="en-US" smtClean="0"/>
              <a:t>Drag picture to placeholder or click icon to add</a:t>
            </a:r>
            <a:endParaRPr lang="en-AU"/>
          </a:p>
        </p:txBody>
      </p:sp>
      <p:cxnSp>
        <p:nvCxnSpPr>
          <p:cNvPr id="12" name="Straight Connector 11"/>
          <p:cNvCxnSpPr/>
          <p:nvPr userDrawn="1"/>
        </p:nvCxnSpPr>
        <p:spPr>
          <a:xfrm>
            <a:off x="6456362" y="992186"/>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09" y="6474319"/>
            <a:ext cx="1062018" cy="316702"/>
          </a:xfrm>
          <a:prstGeom prst="rect">
            <a:avLst/>
          </a:prstGeom>
        </p:spPr>
      </p:pic>
    </p:spTree>
    <p:extLst>
      <p:ext uri="{BB962C8B-B14F-4D97-AF65-F5344CB8AC3E}">
        <p14:creationId xmlns:p14="http://schemas.microsoft.com/office/powerpoint/2010/main" val="35250238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at 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4700" y="244722"/>
            <a:ext cx="7343775" cy="412503"/>
          </a:xfrm>
          <a:prstGeom prst="rect">
            <a:avLst/>
          </a:prstGeom>
        </p:spPr>
        <p:txBody>
          <a:bodyPr lIns="0" tIns="0" rIns="0" bIns="0" anchor="t" anchorCtr="0">
            <a:normAutofit/>
          </a:bodyPr>
          <a:lstStyle>
            <a:lvl1pPr algn="l">
              <a:defRPr sz="4000" cap="none" baseline="0">
                <a:latin typeface="+mj-lt"/>
              </a:defRPr>
            </a:lvl1pPr>
          </a:lstStyle>
          <a:p>
            <a:r>
              <a:rPr lang="en-US" dirty="0"/>
              <a:t>Slide title.</a:t>
            </a:r>
            <a:endParaRPr lang="en-AU" dirty="0"/>
          </a:p>
        </p:txBody>
      </p:sp>
      <p:sp>
        <p:nvSpPr>
          <p:cNvPr id="3" name="Subtitle 2"/>
          <p:cNvSpPr>
            <a:spLocks noGrp="1"/>
          </p:cNvSpPr>
          <p:nvPr>
            <p:ph type="subTitle" idx="1" hasCustomPrompt="1"/>
          </p:nvPr>
        </p:nvSpPr>
        <p:spPr>
          <a:xfrm>
            <a:off x="4584700" y="1196976"/>
            <a:ext cx="7343775" cy="5175250"/>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1" y="0"/>
            <a:ext cx="4381500" cy="6858000"/>
          </a:xfrm>
          <a:prstGeom prst="rect">
            <a:avLst/>
          </a:prstGeom>
        </p:spPr>
        <p:txBody>
          <a:bodyPr/>
          <a:lstStyle/>
          <a:p>
            <a:r>
              <a:rPr lang="en-US" smtClean="0"/>
              <a:t>Drag picture to placeholder or click icon to add</a:t>
            </a:r>
            <a:endParaRPr lang="en-AU"/>
          </a:p>
        </p:txBody>
      </p:sp>
      <p:cxnSp>
        <p:nvCxnSpPr>
          <p:cNvPr id="12" name="Straight Connector 11"/>
          <p:cNvCxnSpPr/>
          <p:nvPr userDrawn="1"/>
        </p:nvCxnSpPr>
        <p:spPr>
          <a:xfrm>
            <a:off x="4584700" y="98107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09" y="6474319"/>
            <a:ext cx="1062018" cy="316702"/>
          </a:xfrm>
          <a:prstGeom prst="rect">
            <a:avLst/>
          </a:prstGeom>
        </p:spPr>
      </p:pic>
    </p:spTree>
    <p:extLst>
      <p:ext uri="{BB962C8B-B14F-4D97-AF65-F5344CB8AC3E}">
        <p14:creationId xmlns:p14="http://schemas.microsoft.com/office/powerpoint/2010/main" val="231186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2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72369" y="3898899"/>
            <a:ext cx="5484324" cy="609354"/>
          </a:xfrm>
          <a:prstGeom prst="rect">
            <a:avLst/>
          </a:prstGeom>
        </p:spPr>
        <p:txBody>
          <a:bodyPr anchor="b">
            <a:normAutofit/>
          </a:bodyPr>
          <a:lstStyle>
            <a:lvl1pPr marL="0" indent="0" algn="l">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Latest project. </a:t>
            </a:r>
          </a:p>
        </p:txBody>
      </p:sp>
      <p:sp>
        <p:nvSpPr>
          <p:cNvPr id="4" name="Content Placeholder 3"/>
          <p:cNvSpPr>
            <a:spLocks noGrp="1"/>
          </p:cNvSpPr>
          <p:nvPr>
            <p:ph sz="half" idx="2" hasCustomPrompt="1"/>
          </p:nvPr>
        </p:nvSpPr>
        <p:spPr>
          <a:xfrm>
            <a:off x="272369" y="4857998"/>
            <a:ext cx="5484324" cy="1352302"/>
          </a:xfrm>
          <a:prstGeom prst="rect">
            <a:avLst/>
          </a:prstGeom>
        </p:spPr>
        <p:txBody>
          <a:bodyPr>
            <a:normAutofit/>
          </a:bodyPr>
          <a:lstStyle>
            <a:lvl1pPr marL="0" indent="0" algn="l">
              <a:buNone/>
              <a:defRPr sz="2400" baseline="0">
                <a:latin typeface="+mn-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Body copy</a:t>
            </a:r>
            <a:endParaRPr lang="en-AU" dirty="0"/>
          </a:p>
        </p:txBody>
      </p:sp>
      <p:sp>
        <p:nvSpPr>
          <p:cNvPr id="5" name="Text Placeholder 4"/>
          <p:cNvSpPr>
            <a:spLocks noGrp="1"/>
          </p:cNvSpPr>
          <p:nvPr>
            <p:ph type="body" sz="quarter" idx="3" hasCustomPrompt="1"/>
          </p:nvPr>
        </p:nvSpPr>
        <p:spPr>
          <a:xfrm>
            <a:off x="6435306" y="3898899"/>
            <a:ext cx="5493169" cy="609353"/>
          </a:xfrm>
          <a:prstGeom prst="rect">
            <a:avLst/>
          </a:prstGeom>
        </p:spPr>
        <p:txBody>
          <a:bodyPr anchor="b">
            <a:normAutofit/>
          </a:bodyPr>
          <a:lstStyle>
            <a:lvl1pPr marL="0" indent="0" algn="l">
              <a:buNone/>
              <a:defRPr sz="28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Latest project.</a:t>
            </a:r>
          </a:p>
        </p:txBody>
      </p:sp>
      <p:sp>
        <p:nvSpPr>
          <p:cNvPr id="6" name="Content Placeholder 5"/>
          <p:cNvSpPr>
            <a:spLocks noGrp="1"/>
          </p:cNvSpPr>
          <p:nvPr>
            <p:ph sz="quarter" idx="4" hasCustomPrompt="1"/>
          </p:nvPr>
        </p:nvSpPr>
        <p:spPr>
          <a:xfrm>
            <a:off x="6435306" y="4857998"/>
            <a:ext cx="5493169" cy="1352302"/>
          </a:xfrm>
          <a:prstGeom prst="rect">
            <a:avLst/>
          </a:prstGeom>
        </p:spPr>
        <p:txBody>
          <a:bodyPr>
            <a:normAutofit/>
          </a:bodyPr>
          <a:lstStyle>
            <a:lvl1pPr marL="0" indent="0" algn="l">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Body copy</a:t>
            </a:r>
            <a:endParaRPr lang="en-AU" dirty="0"/>
          </a:p>
        </p:txBody>
      </p:sp>
      <p:sp>
        <p:nvSpPr>
          <p:cNvPr id="14" name="Picture Placeholder 13"/>
          <p:cNvSpPr>
            <a:spLocks noGrp="1"/>
          </p:cNvSpPr>
          <p:nvPr>
            <p:ph type="pic" sz="quarter" idx="10"/>
          </p:nvPr>
        </p:nvSpPr>
        <p:spPr>
          <a:xfrm>
            <a:off x="0" y="0"/>
            <a:ext cx="5997575" cy="3683000"/>
          </a:xfrm>
          <a:prstGeom prst="rect">
            <a:avLst/>
          </a:prstGeom>
        </p:spPr>
        <p:txBody>
          <a:bodyPr>
            <a:normAutofit/>
          </a:bodyPr>
          <a:lstStyle>
            <a:lvl1pPr>
              <a:defRPr sz="1200"/>
            </a:lvl1pPr>
          </a:lstStyle>
          <a:p>
            <a:r>
              <a:rPr lang="en-US" smtClean="0"/>
              <a:t>Drag picture to placeholder or click icon to add</a:t>
            </a:r>
            <a:endParaRPr lang="en-AU" dirty="0"/>
          </a:p>
        </p:txBody>
      </p:sp>
      <p:sp>
        <p:nvSpPr>
          <p:cNvPr id="15" name="Picture Placeholder 13"/>
          <p:cNvSpPr>
            <a:spLocks noGrp="1"/>
          </p:cNvSpPr>
          <p:nvPr>
            <p:ph type="pic" sz="quarter" idx="11"/>
          </p:nvPr>
        </p:nvSpPr>
        <p:spPr>
          <a:xfrm>
            <a:off x="6194425" y="0"/>
            <a:ext cx="5997575" cy="3683000"/>
          </a:xfrm>
          <a:prstGeom prst="rect">
            <a:avLst/>
          </a:prstGeom>
        </p:spPr>
        <p:txBody>
          <a:bodyPr>
            <a:normAutofit/>
          </a:bodyPr>
          <a:lstStyle>
            <a:lvl1pPr>
              <a:defRPr sz="1200"/>
            </a:lvl1pPr>
          </a:lstStyle>
          <a:p>
            <a:r>
              <a:rPr lang="en-US" smtClean="0"/>
              <a:t>Drag picture to placeholder or click icon to add</a:t>
            </a:r>
            <a:endParaRPr lang="en-AU" dirty="0"/>
          </a:p>
        </p:txBody>
      </p:sp>
      <p:cxnSp>
        <p:nvCxnSpPr>
          <p:cNvPr id="13" name="Straight Connector 12"/>
          <p:cNvCxnSpPr/>
          <p:nvPr userDrawn="1"/>
        </p:nvCxnSpPr>
        <p:spPr>
          <a:xfrm>
            <a:off x="272369" y="470217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19850" y="470217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99048700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osites - 2 picture 2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69704" y="255462"/>
            <a:ext cx="5502275" cy="401763"/>
          </a:xfrm>
          <a:prstGeom prst="rect">
            <a:avLst/>
          </a:prstGeom>
        </p:spPr>
        <p:txBody>
          <a:bodyPr lIns="0" tIns="0" rIns="0" bIns="0" anchor="b">
            <a:normAutofit/>
          </a:bodyPr>
          <a:lstStyle>
            <a:lvl1pPr marL="0" indent="0" algn="l">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269704" y="1214561"/>
            <a:ext cx="5502275" cy="1787431"/>
          </a:xfrm>
          <a:prstGeom prst="rect">
            <a:avLst/>
          </a:prstGeom>
        </p:spPr>
        <p:txBody>
          <a:bodyPr>
            <a:normAutofit/>
          </a:bodyPr>
          <a:lstStyle>
            <a:lvl1pPr marL="0" indent="0" algn="l">
              <a:buNone/>
              <a:defRPr sz="2400" baseline="0">
                <a:latin typeface="+mn-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Body Copy</a:t>
            </a:r>
            <a:endParaRPr lang="en-AU" dirty="0"/>
          </a:p>
        </p:txBody>
      </p:sp>
      <p:sp>
        <p:nvSpPr>
          <p:cNvPr id="5" name="Text Placeholder 4"/>
          <p:cNvSpPr>
            <a:spLocks noGrp="1"/>
          </p:cNvSpPr>
          <p:nvPr>
            <p:ph type="body" sz="quarter" idx="3" hasCustomPrompt="1"/>
          </p:nvPr>
        </p:nvSpPr>
        <p:spPr>
          <a:xfrm>
            <a:off x="6408909" y="3656992"/>
            <a:ext cx="5524500" cy="396875"/>
          </a:xfrm>
          <a:prstGeom prst="rect">
            <a:avLst/>
          </a:prstGeom>
        </p:spPr>
        <p:txBody>
          <a:bodyPr lIns="0" tIns="0" rIns="0" bIns="0" anchor="t" anchorCtr="0">
            <a:normAutofit/>
          </a:bodyPr>
          <a:lstStyle>
            <a:lvl1pPr marL="0" indent="0" algn="l">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408909" y="4452207"/>
            <a:ext cx="5524500" cy="2019226"/>
          </a:xfrm>
          <a:prstGeom prst="rect">
            <a:avLst/>
          </a:prstGeom>
        </p:spPr>
        <p:txBody>
          <a:bodyPr>
            <a:normAutofit/>
          </a:bodyPr>
          <a:lstStyle>
            <a:lvl1pPr marL="0" indent="0" algn="l">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Body copy</a:t>
            </a:r>
            <a:endParaRPr lang="en-AU" dirty="0"/>
          </a:p>
        </p:txBody>
      </p:sp>
      <p:sp>
        <p:nvSpPr>
          <p:cNvPr id="14" name="Picture Placeholder 13"/>
          <p:cNvSpPr>
            <a:spLocks noGrp="1"/>
          </p:cNvSpPr>
          <p:nvPr>
            <p:ph type="pic" sz="quarter" idx="10"/>
          </p:nvPr>
        </p:nvSpPr>
        <p:spPr>
          <a:xfrm>
            <a:off x="1" y="3429000"/>
            <a:ext cx="6095999" cy="3429000"/>
          </a:xfrm>
          <a:prstGeom prst="rect">
            <a:avLst/>
          </a:prstGeom>
        </p:spPr>
        <p:txBody>
          <a:bodyPr>
            <a:normAutofit/>
          </a:bodyPr>
          <a:lstStyle>
            <a:lvl1pPr>
              <a:defRPr sz="1200"/>
            </a:lvl1pPr>
          </a:lstStyle>
          <a:p>
            <a:r>
              <a:rPr lang="en-US" smtClean="0"/>
              <a:t>Drag picture to placeholder or click icon to add</a:t>
            </a:r>
            <a:endParaRPr lang="en-AU" dirty="0"/>
          </a:p>
        </p:txBody>
      </p:sp>
      <p:sp>
        <p:nvSpPr>
          <p:cNvPr id="15" name="Picture Placeholder 13"/>
          <p:cNvSpPr>
            <a:spLocks noGrp="1"/>
          </p:cNvSpPr>
          <p:nvPr>
            <p:ph type="pic" sz="quarter" idx="11"/>
          </p:nvPr>
        </p:nvSpPr>
        <p:spPr>
          <a:xfrm>
            <a:off x="6096000" y="0"/>
            <a:ext cx="6096001" cy="3429000"/>
          </a:xfrm>
          <a:prstGeom prst="rect">
            <a:avLst/>
          </a:prstGeom>
        </p:spPr>
        <p:txBody>
          <a:bodyPr>
            <a:normAutofit/>
          </a:bodyPr>
          <a:lstStyle>
            <a:lvl1pPr>
              <a:defRPr sz="1200"/>
            </a:lvl1pPr>
          </a:lstStyle>
          <a:p>
            <a:r>
              <a:rPr lang="en-US" smtClean="0"/>
              <a:t>Drag picture to placeholder or click icon to add</a:t>
            </a:r>
            <a:endParaRPr lang="en-AU"/>
          </a:p>
        </p:txBody>
      </p:sp>
      <p:cxnSp>
        <p:nvCxnSpPr>
          <p:cNvPr id="13" name="Straight Connector 12"/>
          <p:cNvCxnSpPr/>
          <p:nvPr userDrawn="1"/>
        </p:nvCxnSpPr>
        <p:spPr>
          <a:xfrm>
            <a:off x="6408909" y="4253036"/>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63525" y="99377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09" y="6474319"/>
            <a:ext cx="1062018" cy="316702"/>
          </a:xfrm>
          <a:prstGeom prst="rect">
            <a:avLst/>
          </a:prstGeom>
        </p:spPr>
      </p:pic>
    </p:spTree>
    <p:extLst>
      <p:ext uri="{BB962C8B-B14F-4D97-AF65-F5344CB8AC3E}">
        <p14:creationId xmlns:p14="http://schemas.microsoft.com/office/powerpoint/2010/main" val="292592534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at top text at bottom">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5" y="4042786"/>
            <a:ext cx="11664950" cy="396875"/>
          </a:xfrm>
          <a:prstGeom prst="rect">
            <a:avLst/>
          </a:prstGeom>
        </p:spPr>
        <p:txBody>
          <a:bodyPr lIns="0" tIns="0" rIns="0" bIns="0" anchor="t" anchorCtr="0">
            <a:normAutofit/>
          </a:bodyPr>
          <a:lstStyle>
            <a:lvl1pPr algn="l">
              <a:defRPr sz="4000" cap="none" baseline="0">
                <a:latin typeface="+mj-lt"/>
              </a:defRPr>
            </a:lvl1pPr>
          </a:lstStyle>
          <a:p>
            <a:r>
              <a:rPr lang="en-US" dirty="0"/>
              <a:t>Slide title.</a:t>
            </a:r>
            <a:endParaRPr lang="en-AU" dirty="0"/>
          </a:p>
        </p:txBody>
      </p:sp>
      <p:sp>
        <p:nvSpPr>
          <p:cNvPr id="3" name="Subtitle 2"/>
          <p:cNvSpPr>
            <a:spLocks noGrp="1"/>
          </p:cNvSpPr>
          <p:nvPr>
            <p:ph type="subTitle" idx="1" hasCustomPrompt="1"/>
          </p:nvPr>
        </p:nvSpPr>
        <p:spPr>
          <a:xfrm>
            <a:off x="263525" y="4962526"/>
            <a:ext cx="11664950" cy="1425822"/>
          </a:xfrm>
          <a:prstGeom prst="rect">
            <a:avLst/>
          </a:prstGeo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0" y="0"/>
            <a:ext cx="5943600" cy="3763200"/>
          </a:xfrm>
          <a:prstGeom prst="rect">
            <a:avLst/>
          </a:prstGeom>
        </p:spPr>
        <p:txBody>
          <a:bodyPr>
            <a:normAutofit/>
          </a:bodyPr>
          <a:lstStyle>
            <a:lvl1pPr>
              <a:defRPr sz="1200"/>
            </a:lvl1pPr>
          </a:lstStyle>
          <a:p>
            <a:r>
              <a:rPr lang="en-US" smtClean="0"/>
              <a:t>Drag picture to placeholder or click icon to add</a:t>
            </a:r>
            <a:endParaRPr lang="en-AU"/>
          </a:p>
        </p:txBody>
      </p:sp>
      <p:sp>
        <p:nvSpPr>
          <p:cNvPr id="8" name="Picture Placeholder 9"/>
          <p:cNvSpPr>
            <a:spLocks noGrp="1"/>
          </p:cNvSpPr>
          <p:nvPr>
            <p:ph type="pic" sz="quarter" idx="11"/>
          </p:nvPr>
        </p:nvSpPr>
        <p:spPr>
          <a:xfrm>
            <a:off x="6248400" y="0"/>
            <a:ext cx="5943600" cy="3763200"/>
          </a:xfrm>
          <a:prstGeom prst="rect">
            <a:avLst/>
          </a:prstGeom>
        </p:spPr>
        <p:txBody>
          <a:bodyPr>
            <a:normAutofit/>
          </a:bodyPr>
          <a:lstStyle>
            <a:lvl1pPr>
              <a:defRPr sz="1200"/>
            </a:lvl1pPr>
          </a:lstStyle>
          <a:p>
            <a:r>
              <a:rPr lang="en-US" smtClean="0"/>
              <a:t>Drag picture to placeholder or click icon to add</a:t>
            </a:r>
            <a:endParaRPr lang="en-AU"/>
          </a:p>
        </p:txBody>
      </p:sp>
      <p:cxnSp>
        <p:nvCxnSpPr>
          <p:cNvPr id="11" name="Straight Connector 10"/>
          <p:cNvCxnSpPr/>
          <p:nvPr userDrawn="1"/>
        </p:nvCxnSpPr>
        <p:spPr>
          <a:xfrm>
            <a:off x="263525" y="4763511"/>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167703218"/>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 pictures at the 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29400" y="244722"/>
            <a:ext cx="5299075" cy="412503"/>
          </a:xfrm>
          <a:prstGeom prst="rect">
            <a:avLst/>
          </a:prstGeom>
        </p:spPr>
        <p:txBody>
          <a:bodyPr lIns="0" tIns="0" rIns="0" bIns="0" anchor="t" anchorCtr="0">
            <a:noAutofit/>
          </a:bodyPr>
          <a:lstStyle>
            <a:lvl1pPr algn="l">
              <a:defRPr sz="4000" cap="none" baseline="0">
                <a:latin typeface="+mj-lt"/>
              </a:defRPr>
            </a:lvl1pPr>
          </a:lstStyle>
          <a:p>
            <a:r>
              <a:rPr lang="en-US" dirty="0"/>
              <a:t>Slide title.</a:t>
            </a:r>
            <a:endParaRPr lang="en-AU" dirty="0"/>
          </a:p>
        </p:txBody>
      </p:sp>
      <p:sp>
        <p:nvSpPr>
          <p:cNvPr id="3" name="Subtitle 2"/>
          <p:cNvSpPr>
            <a:spLocks noGrp="1"/>
          </p:cNvSpPr>
          <p:nvPr>
            <p:ph type="subTitle" idx="1" hasCustomPrompt="1"/>
          </p:nvPr>
        </p:nvSpPr>
        <p:spPr>
          <a:xfrm>
            <a:off x="6629400" y="1196976"/>
            <a:ext cx="5299075" cy="5175250"/>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1" y="0"/>
            <a:ext cx="3098800" cy="3289300"/>
          </a:xfrm>
          <a:prstGeom prst="rect">
            <a:avLst/>
          </a:prstGeom>
        </p:spPr>
        <p:txBody>
          <a:bodyPr>
            <a:normAutofit/>
          </a:bodyPr>
          <a:lstStyle>
            <a:lvl1pPr>
              <a:defRPr sz="1200"/>
            </a:lvl1pPr>
          </a:lstStyle>
          <a:p>
            <a:r>
              <a:rPr lang="en-US" smtClean="0"/>
              <a:t>Drag picture to placeholder or click icon to add</a:t>
            </a:r>
            <a:endParaRPr lang="en-AU"/>
          </a:p>
        </p:txBody>
      </p:sp>
      <p:cxnSp>
        <p:nvCxnSpPr>
          <p:cNvPr id="12" name="Straight Connector 11"/>
          <p:cNvCxnSpPr/>
          <p:nvPr userDrawn="1"/>
        </p:nvCxnSpPr>
        <p:spPr>
          <a:xfrm>
            <a:off x="6629400" y="990600"/>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9"/>
          <p:cNvSpPr>
            <a:spLocks noGrp="1"/>
          </p:cNvSpPr>
          <p:nvPr>
            <p:ph type="pic" sz="quarter" idx="11"/>
          </p:nvPr>
        </p:nvSpPr>
        <p:spPr>
          <a:xfrm>
            <a:off x="3340100" y="0"/>
            <a:ext cx="3098800" cy="3289300"/>
          </a:xfrm>
          <a:prstGeom prst="rect">
            <a:avLst/>
          </a:prstGeom>
        </p:spPr>
        <p:txBody>
          <a:bodyPr>
            <a:normAutofit/>
          </a:bodyPr>
          <a:lstStyle>
            <a:lvl1pPr>
              <a:defRPr sz="1200"/>
            </a:lvl1pPr>
          </a:lstStyle>
          <a:p>
            <a:r>
              <a:rPr lang="en-US" smtClean="0"/>
              <a:t>Drag picture to placeholder or click icon to add</a:t>
            </a:r>
            <a:endParaRPr lang="en-AU"/>
          </a:p>
        </p:txBody>
      </p:sp>
      <p:sp>
        <p:nvSpPr>
          <p:cNvPr id="9" name="Picture Placeholder 9"/>
          <p:cNvSpPr>
            <a:spLocks noGrp="1"/>
          </p:cNvSpPr>
          <p:nvPr>
            <p:ph type="pic" sz="quarter" idx="12"/>
          </p:nvPr>
        </p:nvSpPr>
        <p:spPr>
          <a:xfrm>
            <a:off x="1" y="3556000"/>
            <a:ext cx="3098800" cy="3289300"/>
          </a:xfrm>
          <a:prstGeom prst="rect">
            <a:avLst/>
          </a:prstGeom>
        </p:spPr>
        <p:txBody>
          <a:bodyPr>
            <a:normAutofit/>
          </a:bodyPr>
          <a:lstStyle>
            <a:lvl1pPr>
              <a:defRPr sz="1200"/>
            </a:lvl1pPr>
          </a:lstStyle>
          <a:p>
            <a:r>
              <a:rPr lang="en-US" smtClean="0"/>
              <a:t>Drag picture to placeholder or click icon to add</a:t>
            </a:r>
            <a:endParaRPr lang="en-AU"/>
          </a:p>
        </p:txBody>
      </p:sp>
      <p:sp>
        <p:nvSpPr>
          <p:cNvPr id="11" name="Picture Placeholder 9"/>
          <p:cNvSpPr>
            <a:spLocks noGrp="1"/>
          </p:cNvSpPr>
          <p:nvPr>
            <p:ph type="pic" sz="quarter" idx="13"/>
          </p:nvPr>
        </p:nvSpPr>
        <p:spPr>
          <a:xfrm>
            <a:off x="3340100" y="3556000"/>
            <a:ext cx="3098800" cy="3289300"/>
          </a:xfrm>
          <a:prstGeom prst="rect">
            <a:avLst/>
          </a:prstGeom>
        </p:spPr>
        <p:txBody>
          <a:bodyPr>
            <a:normAutofit/>
          </a:bodyPr>
          <a:lstStyle>
            <a:lvl1pPr>
              <a:defRPr sz="1200"/>
            </a:lvl1pPr>
          </a:lstStyle>
          <a:p>
            <a:r>
              <a:rPr lang="en-US" smtClean="0"/>
              <a:t>Drag picture to placeholder or click icon to add</a:t>
            </a:r>
            <a:endParaRPr lang="en-AU"/>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09" y="6471432"/>
            <a:ext cx="1062018" cy="322477"/>
          </a:xfrm>
          <a:prstGeom prst="rect">
            <a:avLst/>
          </a:prstGeom>
        </p:spPr>
      </p:pic>
    </p:spTree>
    <p:extLst>
      <p:ext uri="{BB962C8B-B14F-4D97-AF65-F5344CB8AC3E}">
        <p14:creationId xmlns:p14="http://schemas.microsoft.com/office/powerpoint/2010/main" val="159471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team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882" y="244722"/>
            <a:ext cx="11643264" cy="412503"/>
          </a:xfrm>
          <a:prstGeom prst="rect">
            <a:avLst/>
          </a:prstGeom>
        </p:spPr>
        <p:txBody>
          <a:bodyPr lIns="0" tIns="0" rIns="0" bIns="0" anchor="t" anchorCtr="0">
            <a:normAutofit/>
          </a:bodyPr>
          <a:lstStyle>
            <a:lvl1pPr algn="l">
              <a:defRPr sz="4000" cap="none" baseline="0">
                <a:latin typeface="+mj-lt"/>
              </a:defRPr>
            </a:lvl1pPr>
          </a:lstStyle>
          <a:p>
            <a:r>
              <a:rPr lang="en-US" dirty="0"/>
              <a:t>Team pictures.</a:t>
            </a:r>
            <a:endParaRPr lang="en-AU" dirty="0"/>
          </a:p>
        </p:txBody>
      </p:sp>
      <p:sp>
        <p:nvSpPr>
          <p:cNvPr id="3" name="Subtitle 2"/>
          <p:cNvSpPr>
            <a:spLocks noGrp="1"/>
          </p:cNvSpPr>
          <p:nvPr>
            <p:ph type="subTitle" idx="1" hasCustomPrompt="1"/>
          </p:nvPr>
        </p:nvSpPr>
        <p:spPr>
          <a:xfrm>
            <a:off x="275882" y="1196975"/>
            <a:ext cx="11643264" cy="978149"/>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3233225" y="2410324"/>
            <a:ext cx="2771236" cy="2745876"/>
          </a:xfrm>
          <a:prstGeom prst="rect">
            <a:avLst/>
          </a:prstGeom>
        </p:spPr>
        <p:txBody>
          <a:bodyPr>
            <a:normAutofit/>
          </a:bodyPr>
          <a:lstStyle>
            <a:lvl1pPr algn="l">
              <a:defRPr sz="1200"/>
            </a:lvl1pPr>
          </a:lstStyle>
          <a:p>
            <a:r>
              <a:rPr lang="en-US" smtClean="0"/>
              <a:t>Drag picture to placeholder or click icon to add</a:t>
            </a:r>
            <a:endParaRPr lang="en-AU"/>
          </a:p>
        </p:txBody>
      </p:sp>
      <p:cxnSp>
        <p:nvCxnSpPr>
          <p:cNvPr id="12" name="Straight Connector 11"/>
          <p:cNvCxnSpPr/>
          <p:nvPr userDrawn="1"/>
        </p:nvCxnSpPr>
        <p:spPr>
          <a:xfrm>
            <a:off x="263525" y="101282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9"/>
          <p:cNvSpPr>
            <a:spLocks noGrp="1"/>
          </p:cNvSpPr>
          <p:nvPr>
            <p:ph type="pic" sz="quarter" idx="11"/>
          </p:nvPr>
        </p:nvSpPr>
        <p:spPr>
          <a:xfrm>
            <a:off x="9147910" y="2410323"/>
            <a:ext cx="2771236" cy="2745876"/>
          </a:xfrm>
          <a:prstGeom prst="rect">
            <a:avLst/>
          </a:prstGeom>
        </p:spPr>
        <p:txBody>
          <a:bodyPr>
            <a:normAutofit/>
          </a:bodyPr>
          <a:lstStyle>
            <a:lvl1pPr algn="l">
              <a:defRPr sz="1200"/>
            </a:lvl1pPr>
          </a:lstStyle>
          <a:p>
            <a:r>
              <a:rPr lang="en-US" smtClean="0"/>
              <a:t>Drag picture to placeholder or click icon to add</a:t>
            </a:r>
            <a:endParaRPr lang="en-AU"/>
          </a:p>
        </p:txBody>
      </p:sp>
      <p:sp>
        <p:nvSpPr>
          <p:cNvPr id="9" name="Picture Placeholder 9"/>
          <p:cNvSpPr>
            <a:spLocks noGrp="1"/>
          </p:cNvSpPr>
          <p:nvPr>
            <p:ph type="pic" sz="quarter" idx="12"/>
          </p:nvPr>
        </p:nvSpPr>
        <p:spPr>
          <a:xfrm>
            <a:off x="275882" y="2410323"/>
            <a:ext cx="2771236" cy="2745876"/>
          </a:xfrm>
          <a:prstGeom prst="rect">
            <a:avLst/>
          </a:prstGeom>
        </p:spPr>
        <p:txBody>
          <a:bodyPr>
            <a:normAutofit/>
          </a:bodyPr>
          <a:lstStyle>
            <a:lvl1pPr algn="l">
              <a:defRPr sz="1200"/>
            </a:lvl1pPr>
          </a:lstStyle>
          <a:p>
            <a:r>
              <a:rPr lang="en-US" smtClean="0"/>
              <a:t>Drag picture to placeholder or click icon to add</a:t>
            </a:r>
            <a:endParaRPr lang="en-AU"/>
          </a:p>
        </p:txBody>
      </p:sp>
      <p:sp>
        <p:nvSpPr>
          <p:cNvPr id="11" name="Picture Placeholder 9"/>
          <p:cNvSpPr>
            <a:spLocks noGrp="1"/>
          </p:cNvSpPr>
          <p:nvPr>
            <p:ph type="pic" sz="quarter" idx="13"/>
          </p:nvPr>
        </p:nvSpPr>
        <p:spPr>
          <a:xfrm>
            <a:off x="6190568" y="2410324"/>
            <a:ext cx="2771236" cy="2745876"/>
          </a:xfrm>
          <a:prstGeom prst="rect">
            <a:avLst/>
          </a:prstGeom>
        </p:spPr>
        <p:txBody>
          <a:bodyPr>
            <a:normAutofit/>
          </a:bodyPr>
          <a:lstStyle>
            <a:lvl1pPr algn="l">
              <a:defRPr sz="1200"/>
            </a:lvl1pPr>
          </a:lstStyle>
          <a:p>
            <a:r>
              <a:rPr lang="en-US" smtClean="0"/>
              <a:t>Drag picture to placeholder or click icon to add</a:t>
            </a:r>
            <a:endParaRPr lang="en-AU"/>
          </a:p>
        </p:txBody>
      </p:sp>
      <p:sp>
        <p:nvSpPr>
          <p:cNvPr id="5" name="Content Placeholder 4"/>
          <p:cNvSpPr>
            <a:spLocks noGrp="1"/>
          </p:cNvSpPr>
          <p:nvPr>
            <p:ph sz="quarter" idx="14" hasCustomPrompt="1"/>
          </p:nvPr>
        </p:nvSpPr>
        <p:spPr>
          <a:xfrm>
            <a:off x="275882" y="5391398"/>
            <a:ext cx="2771775" cy="914400"/>
          </a:xfrm>
          <a:prstGeom prst="rect">
            <a:avLst/>
          </a:prstGeom>
        </p:spPr>
        <p:txBody>
          <a:bodyPr lIns="0" tIns="0" rIns="0" bIns="0"/>
          <a:lstStyle>
            <a:lvl1pPr marL="0" indent="0" algn="l">
              <a:buNone/>
              <a:defRPr sz="2400">
                <a:solidFill>
                  <a:schemeClr val="tx1"/>
                </a:solidFill>
                <a:latin typeface="+mn-lt"/>
              </a:defRPr>
            </a:lvl1pPr>
          </a:lstStyle>
          <a:p>
            <a:pPr lvl="0"/>
            <a:r>
              <a:rPr lang="en-US" dirty="0"/>
              <a:t>Name</a:t>
            </a:r>
          </a:p>
          <a:p>
            <a:pPr lvl="0"/>
            <a:r>
              <a:rPr lang="en-US" dirty="0"/>
              <a:t>Title</a:t>
            </a:r>
            <a:endParaRPr lang="en-AU" dirty="0"/>
          </a:p>
        </p:txBody>
      </p:sp>
      <p:sp>
        <p:nvSpPr>
          <p:cNvPr id="13" name="Content Placeholder 4"/>
          <p:cNvSpPr>
            <a:spLocks noGrp="1"/>
          </p:cNvSpPr>
          <p:nvPr>
            <p:ph sz="quarter" idx="15" hasCustomPrompt="1"/>
          </p:nvPr>
        </p:nvSpPr>
        <p:spPr>
          <a:xfrm>
            <a:off x="3232686" y="5391398"/>
            <a:ext cx="2771775" cy="914400"/>
          </a:xfrm>
          <a:prstGeom prst="rect">
            <a:avLst/>
          </a:prstGeom>
        </p:spPr>
        <p:txBody>
          <a:bodyPr lIns="0" tIns="0" rIns="0" bIns="0"/>
          <a:lstStyle>
            <a:lvl1pPr marL="0" indent="0" algn="l">
              <a:buNone/>
              <a:defRPr sz="2400">
                <a:latin typeface="+mn-lt"/>
              </a:defRPr>
            </a:lvl1pPr>
          </a:lstStyle>
          <a:p>
            <a:pPr lvl="0"/>
            <a:r>
              <a:rPr lang="en-US" dirty="0"/>
              <a:t>Name</a:t>
            </a:r>
          </a:p>
          <a:p>
            <a:pPr lvl="0"/>
            <a:r>
              <a:rPr lang="en-US" dirty="0"/>
              <a:t>Title</a:t>
            </a:r>
            <a:endParaRPr lang="en-AU" dirty="0"/>
          </a:p>
        </p:txBody>
      </p:sp>
      <p:sp>
        <p:nvSpPr>
          <p:cNvPr id="16" name="Content Placeholder 4"/>
          <p:cNvSpPr>
            <a:spLocks noGrp="1"/>
          </p:cNvSpPr>
          <p:nvPr>
            <p:ph sz="quarter" idx="16" hasCustomPrompt="1"/>
          </p:nvPr>
        </p:nvSpPr>
        <p:spPr>
          <a:xfrm>
            <a:off x="6190567" y="5391398"/>
            <a:ext cx="2771775" cy="914400"/>
          </a:xfrm>
          <a:prstGeom prst="rect">
            <a:avLst/>
          </a:prstGeom>
        </p:spPr>
        <p:txBody>
          <a:bodyPr lIns="0" tIns="0" rIns="0" bIns="0"/>
          <a:lstStyle>
            <a:lvl1pPr marL="0" indent="0" algn="l">
              <a:buNone/>
              <a:defRPr sz="2400">
                <a:latin typeface="+mn-lt"/>
              </a:defRPr>
            </a:lvl1pPr>
          </a:lstStyle>
          <a:p>
            <a:pPr lvl="0"/>
            <a:r>
              <a:rPr lang="en-US" dirty="0"/>
              <a:t>Name</a:t>
            </a:r>
          </a:p>
          <a:p>
            <a:pPr lvl="0"/>
            <a:r>
              <a:rPr lang="en-US" dirty="0"/>
              <a:t>Title</a:t>
            </a:r>
            <a:endParaRPr lang="en-AU" dirty="0"/>
          </a:p>
        </p:txBody>
      </p:sp>
      <p:sp>
        <p:nvSpPr>
          <p:cNvPr id="17" name="Content Placeholder 4"/>
          <p:cNvSpPr>
            <a:spLocks noGrp="1"/>
          </p:cNvSpPr>
          <p:nvPr>
            <p:ph sz="quarter" idx="17" hasCustomPrompt="1"/>
          </p:nvPr>
        </p:nvSpPr>
        <p:spPr>
          <a:xfrm>
            <a:off x="9147371" y="5391398"/>
            <a:ext cx="2771775" cy="914400"/>
          </a:xfrm>
          <a:prstGeom prst="rect">
            <a:avLst/>
          </a:prstGeom>
        </p:spPr>
        <p:txBody>
          <a:bodyPr lIns="0" tIns="0" rIns="0" bIns="0"/>
          <a:lstStyle>
            <a:lvl1pPr marL="0" indent="0" algn="l">
              <a:buNone/>
              <a:defRPr sz="2400">
                <a:latin typeface="+mn-lt"/>
              </a:defRPr>
            </a:lvl1pPr>
          </a:lstStyle>
          <a:p>
            <a:pPr lvl="0"/>
            <a:r>
              <a:rPr lang="en-US" dirty="0"/>
              <a:t>Name</a:t>
            </a:r>
          </a:p>
          <a:p>
            <a:pPr lvl="0"/>
            <a:r>
              <a:rPr lang="en-US" dirty="0"/>
              <a:t>Title</a:t>
            </a:r>
            <a:endParaRPr lang="en-AU"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420479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team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882" y="260350"/>
            <a:ext cx="11643264" cy="396875"/>
          </a:xfrm>
          <a:prstGeom prst="rect">
            <a:avLst/>
          </a:prstGeom>
        </p:spPr>
        <p:txBody>
          <a:bodyPr lIns="0" tIns="0" rIns="0" bIns="0" anchor="t" anchorCtr="0">
            <a:normAutofit/>
          </a:bodyPr>
          <a:lstStyle>
            <a:lvl1pPr algn="l">
              <a:defRPr sz="4000" cap="none" baseline="0">
                <a:latin typeface="+mj-lt"/>
              </a:defRPr>
            </a:lvl1pPr>
          </a:lstStyle>
          <a:p>
            <a:r>
              <a:rPr lang="en-US" dirty="0"/>
              <a:t>Pictures and text.</a:t>
            </a:r>
            <a:endParaRPr lang="en-AU" dirty="0"/>
          </a:p>
        </p:txBody>
      </p:sp>
      <p:sp>
        <p:nvSpPr>
          <p:cNvPr id="3" name="Subtitle 2"/>
          <p:cNvSpPr>
            <a:spLocks noGrp="1"/>
          </p:cNvSpPr>
          <p:nvPr>
            <p:ph type="subTitle" idx="1" hasCustomPrompt="1"/>
          </p:nvPr>
        </p:nvSpPr>
        <p:spPr>
          <a:xfrm>
            <a:off x="275882" y="1196975"/>
            <a:ext cx="11643264" cy="1028832"/>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4264569" y="2410323"/>
            <a:ext cx="3664827" cy="2745876"/>
          </a:xfrm>
          <a:prstGeom prst="rect">
            <a:avLst/>
          </a:prstGeom>
        </p:spPr>
        <p:txBody>
          <a:bodyPr>
            <a:normAutofit/>
          </a:bodyPr>
          <a:lstStyle>
            <a:lvl1pPr>
              <a:defRPr sz="1200"/>
            </a:lvl1pPr>
          </a:lstStyle>
          <a:p>
            <a:r>
              <a:rPr lang="en-US" smtClean="0"/>
              <a:t>Drag picture to placeholder or click icon to add</a:t>
            </a:r>
            <a:endParaRPr lang="en-AU"/>
          </a:p>
        </p:txBody>
      </p:sp>
      <p:cxnSp>
        <p:nvCxnSpPr>
          <p:cNvPr id="12" name="Straight Connector 11"/>
          <p:cNvCxnSpPr/>
          <p:nvPr userDrawn="1"/>
        </p:nvCxnSpPr>
        <p:spPr>
          <a:xfrm>
            <a:off x="263525" y="984250"/>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icture Placeholder 9"/>
          <p:cNvSpPr>
            <a:spLocks noGrp="1"/>
          </p:cNvSpPr>
          <p:nvPr>
            <p:ph type="pic" sz="quarter" idx="12"/>
          </p:nvPr>
        </p:nvSpPr>
        <p:spPr>
          <a:xfrm>
            <a:off x="275881" y="2410323"/>
            <a:ext cx="3664827" cy="2745876"/>
          </a:xfrm>
          <a:prstGeom prst="rect">
            <a:avLst/>
          </a:prstGeom>
        </p:spPr>
        <p:txBody>
          <a:bodyPr>
            <a:normAutofit/>
          </a:bodyPr>
          <a:lstStyle>
            <a:lvl1pPr>
              <a:defRPr sz="1200"/>
            </a:lvl1pPr>
          </a:lstStyle>
          <a:p>
            <a:r>
              <a:rPr lang="en-US" smtClean="0"/>
              <a:t>Drag picture to placeholder or click icon to add</a:t>
            </a:r>
            <a:endParaRPr lang="en-AU"/>
          </a:p>
        </p:txBody>
      </p:sp>
      <p:sp>
        <p:nvSpPr>
          <p:cNvPr id="11" name="Picture Placeholder 9"/>
          <p:cNvSpPr>
            <a:spLocks noGrp="1"/>
          </p:cNvSpPr>
          <p:nvPr>
            <p:ph type="pic" sz="quarter" idx="13"/>
          </p:nvPr>
        </p:nvSpPr>
        <p:spPr>
          <a:xfrm>
            <a:off x="8253607" y="2410323"/>
            <a:ext cx="3664827" cy="2745876"/>
          </a:xfrm>
          <a:prstGeom prst="rect">
            <a:avLst/>
          </a:prstGeom>
        </p:spPr>
        <p:txBody>
          <a:bodyPr>
            <a:normAutofit/>
          </a:bodyPr>
          <a:lstStyle>
            <a:lvl1pPr>
              <a:defRPr sz="1200"/>
            </a:lvl1pPr>
          </a:lstStyle>
          <a:p>
            <a:r>
              <a:rPr lang="en-US" smtClean="0"/>
              <a:t>Drag picture to placeholder or click icon to add</a:t>
            </a:r>
            <a:endParaRPr lang="en-AU"/>
          </a:p>
        </p:txBody>
      </p:sp>
      <p:sp>
        <p:nvSpPr>
          <p:cNvPr id="5" name="Content Placeholder 4"/>
          <p:cNvSpPr>
            <a:spLocks noGrp="1"/>
          </p:cNvSpPr>
          <p:nvPr>
            <p:ph sz="quarter" idx="14" hasCustomPrompt="1"/>
          </p:nvPr>
        </p:nvSpPr>
        <p:spPr>
          <a:xfrm>
            <a:off x="288492" y="5340716"/>
            <a:ext cx="3665539" cy="965083"/>
          </a:xfrm>
          <a:prstGeom prst="rect">
            <a:avLst/>
          </a:prstGeom>
        </p:spPr>
        <p:txBody>
          <a:bodyPr lIns="0" tIns="0" rIns="0" bIns="0"/>
          <a:lstStyle>
            <a:lvl1pPr marL="0" indent="0" algn="l">
              <a:buClr>
                <a:srgbClr val="00B050"/>
              </a:buClr>
              <a:buFont typeface="Arial" panose="020B0604020202020204" pitchFamily="34" charset="0"/>
              <a:buNone/>
              <a:defRPr sz="2400">
                <a:latin typeface="+mn-lt"/>
              </a:defRPr>
            </a:lvl1pPr>
          </a:lstStyle>
          <a:p>
            <a:pPr lvl="0"/>
            <a:r>
              <a:rPr lang="en-US" dirty="0"/>
              <a:t>Text</a:t>
            </a:r>
          </a:p>
          <a:p>
            <a:pPr lvl="0"/>
            <a:r>
              <a:rPr lang="en-US" dirty="0"/>
              <a:t>Text</a:t>
            </a:r>
            <a:endParaRPr lang="en-AU" dirty="0"/>
          </a:p>
        </p:txBody>
      </p:sp>
      <p:sp>
        <p:nvSpPr>
          <p:cNvPr id="13" name="Content Placeholder 4"/>
          <p:cNvSpPr>
            <a:spLocks noGrp="1"/>
          </p:cNvSpPr>
          <p:nvPr>
            <p:ph sz="quarter" idx="15" hasCustomPrompt="1"/>
          </p:nvPr>
        </p:nvSpPr>
        <p:spPr>
          <a:xfrm>
            <a:off x="4276641" y="5340715"/>
            <a:ext cx="3665539" cy="965083"/>
          </a:xfrm>
          <a:prstGeom prst="rect">
            <a:avLst/>
          </a:prstGeom>
        </p:spPr>
        <p:txBody>
          <a:bodyPr lIns="0" tIns="0" rIns="0" bIns="0"/>
          <a:lstStyle>
            <a:lvl1pPr marL="0" indent="0" algn="l">
              <a:buClr>
                <a:srgbClr val="00B050"/>
              </a:buClr>
              <a:buFont typeface="Arial" panose="020B0604020202020204" pitchFamily="34" charset="0"/>
              <a:buNone/>
              <a:defRPr sz="2400">
                <a:latin typeface="+mn-lt"/>
              </a:defRPr>
            </a:lvl1pPr>
          </a:lstStyle>
          <a:p>
            <a:pPr lvl="0"/>
            <a:r>
              <a:rPr lang="en-US" dirty="0"/>
              <a:t>Text</a:t>
            </a:r>
          </a:p>
          <a:p>
            <a:pPr lvl="0"/>
            <a:r>
              <a:rPr lang="en-US" dirty="0"/>
              <a:t>Text</a:t>
            </a:r>
            <a:endParaRPr lang="en-AU" dirty="0"/>
          </a:p>
        </p:txBody>
      </p:sp>
      <p:sp>
        <p:nvSpPr>
          <p:cNvPr id="16" name="Content Placeholder 4"/>
          <p:cNvSpPr>
            <a:spLocks noGrp="1"/>
          </p:cNvSpPr>
          <p:nvPr>
            <p:ph sz="quarter" idx="16" hasCustomPrompt="1"/>
          </p:nvPr>
        </p:nvSpPr>
        <p:spPr>
          <a:xfrm>
            <a:off x="8266217" y="5340715"/>
            <a:ext cx="3665539" cy="965083"/>
          </a:xfrm>
          <a:prstGeom prst="rect">
            <a:avLst/>
          </a:prstGeom>
        </p:spPr>
        <p:txBody>
          <a:bodyPr lIns="0" tIns="0" rIns="0" bIns="0"/>
          <a:lstStyle>
            <a:lvl1pPr marL="0" indent="0" algn="l">
              <a:buClr>
                <a:srgbClr val="00B050"/>
              </a:buClr>
              <a:buFont typeface="Arial" panose="020B0604020202020204" pitchFamily="34" charset="0"/>
              <a:buNone/>
              <a:defRPr sz="2400">
                <a:latin typeface="+mn-lt"/>
              </a:defRPr>
            </a:lvl1pPr>
          </a:lstStyle>
          <a:p>
            <a:pPr lvl="0"/>
            <a:r>
              <a:rPr lang="en-US" dirty="0"/>
              <a:t>Text</a:t>
            </a:r>
          </a:p>
          <a:p>
            <a:pPr lvl="0"/>
            <a:r>
              <a:rPr lang="en-US" dirty="0"/>
              <a:t>Text</a:t>
            </a:r>
            <a:endParaRPr lang="en-AU"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20102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eam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882" y="244722"/>
            <a:ext cx="11643264" cy="412503"/>
          </a:xfrm>
          <a:prstGeom prst="rect">
            <a:avLst/>
          </a:prstGeom>
        </p:spPr>
        <p:txBody>
          <a:bodyPr lIns="0" tIns="0" rIns="0" bIns="0" anchor="t" anchorCtr="0">
            <a:normAutofit/>
          </a:bodyPr>
          <a:lstStyle>
            <a:lvl1pPr algn="l">
              <a:defRPr sz="4000" cap="none" baseline="0">
                <a:latin typeface="+mj-lt"/>
              </a:defRPr>
            </a:lvl1pPr>
          </a:lstStyle>
          <a:p>
            <a:r>
              <a:rPr lang="en-US" dirty="0"/>
              <a:t>Two pictures to tell a story.</a:t>
            </a:r>
            <a:endParaRPr lang="en-AU" dirty="0"/>
          </a:p>
        </p:txBody>
      </p:sp>
      <p:sp>
        <p:nvSpPr>
          <p:cNvPr id="3" name="Subtitle 2"/>
          <p:cNvSpPr>
            <a:spLocks noGrp="1"/>
          </p:cNvSpPr>
          <p:nvPr>
            <p:ph type="subTitle" idx="1" hasCustomPrompt="1"/>
          </p:nvPr>
        </p:nvSpPr>
        <p:spPr>
          <a:xfrm>
            <a:off x="275882" y="1190991"/>
            <a:ext cx="11643264" cy="1006358"/>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endParaRPr lang="en-AU" dirty="0"/>
          </a:p>
        </p:txBody>
      </p:sp>
      <p:sp>
        <p:nvSpPr>
          <p:cNvPr id="10" name="Picture Placeholder 9"/>
          <p:cNvSpPr>
            <a:spLocks noGrp="1"/>
          </p:cNvSpPr>
          <p:nvPr>
            <p:ph type="pic" sz="quarter" idx="10"/>
          </p:nvPr>
        </p:nvSpPr>
        <p:spPr>
          <a:xfrm>
            <a:off x="6218824" y="2410324"/>
            <a:ext cx="5700322" cy="2745876"/>
          </a:xfrm>
          <a:prstGeom prst="rect">
            <a:avLst/>
          </a:prstGeom>
        </p:spPr>
        <p:txBody>
          <a:bodyPr>
            <a:normAutofit/>
          </a:bodyPr>
          <a:lstStyle>
            <a:lvl1pPr algn="l">
              <a:defRPr sz="1200"/>
            </a:lvl1pPr>
          </a:lstStyle>
          <a:p>
            <a:r>
              <a:rPr lang="en-US" smtClean="0"/>
              <a:t>Drag picture to placeholder or click icon to add</a:t>
            </a:r>
            <a:endParaRPr lang="en-AU"/>
          </a:p>
        </p:txBody>
      </p:sp>
      <p:cxnSp>
        <p:nvCxnSpPr>
          <p:cNvPr id="12" name="Straight Connector 11"/>
          <p:cNvCxnSpPr/>
          <p:nvPr userDrawn="1"/>
        </p:nvCxnSpPr>
        <p:spPr>
          <a:xfrm>
            <a:off x="275881" y="984250"/>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icture Placeholder 9"/>
          <p:cNvSpPr>
            <a:spLocks noGrp="1"/>
          </p:cNvSpPr>
          <p:nvPr>
            <p:ph type="pic" sz="quarter" idx="12"/>
          </p:nvPr>
        </p:nvSpPr>
        <p:spPr>
          <a:xfrm>
            <a:off x="275881" y="2410323"/>
            <a:ext cx="5700322" cy="2745876"/>
          </a:xfrm>
          <a:prstGeom prst="rect">
            <a:avLst/>
          </a:prstGeom>
        </p:spPr>
        <p:txBody>
          <a:bodyPr>
            <a:normAutofit/>
          </a:bodyPr>
          <a:lstStyle>
            <a:lvl1pPr algn="l">
              <a:defRPr sz="1200"/>
            </a:lvl1pPr>
          </a:lstStyle>
          <a:p>
            <a:r>
              <a:rPr lang="en-US" smtClean="0"/>
              <a:t>Drag picture to placeholder or click icon to add</a:t>
            </a:r>
            <a:endParaRPr lang="en-AU"/>
          </a:p>
        </p:txBody>
      </p:sp>
      <p:sp>
        <p:nvSpPr>
          <p:cNvPr id="5" name="Content Placeholder 4"/>
          <p:cNvSpPr>
            <a:spLocks noGrp="1"/>
          </p:cNvSpPr>
          <p:nvPr>
            <p:ph sz="quarter" idx="14" hasCustomPrompt="1"/>
          </p:nvPr>
        </p:nvSpPr>
        <p:spPr>
          <a:xfrm>
            <a:off x="276420" y="5362940"/>
            <a:ext cx="5701431" cy="914400"/>
          </a:xfrm>
          <a:prstGeom prst="rect">
            <a:avLst/>
          </a:prstGeom>
        </p:spPr>
        <p:txBody>
          <a:bodyPr lIns="0" tIns="0" rIns="0" bIns="0"/>
          <a:lstStyle>
            <a:lvl1pPr marL="0" indent="0" algn="l">
              <a:buClr>
                <a:srgbClr val="00B050"/>
              </a:buClr>
              <a:buFont typeface="Arial" panose="020B0604020202020204" pitchFamily="34" charset="0"/>
              <a:buNone/>
              <a:defRPr sz="2400">
                <a:latin typeface="+mn-lt"/>
              </a:defRPr>
            </a:lvl1pPr>
          </a:lstStyle>
          <a:p>
            <a:pPr lvl="0"/>
            <a:r>
              <a:rPr lang="en-US" dirty="0"/>
              <a:t>Text </a:t>
            </a:r>
          </a:p>
          <a:p>
            <a:pPr lvl="0"/>
            <a:r>
              <a:rPr lang="en-US" dirty="0"/>
              <a:t>Text</a:t>
            </a:r>
            <a:endParaRPr lang="en-AU" dirty="0"/>
          </a:p>
        </p:txBody>
      </p:sp>
      <p:sp>
        <p:nvSpPr>
          <p:cNvPr id="13" name="Content Placeholder 4"/>
          <p:cNvSpPr>
            <a:spLocks noGrp="1"/>
          </p:cNvSpPr>
          <p:nvPr>
            <p:ph sz="quarter" idx="15" hasCustomPrompt="1"/>
          </p:nvPr>
        </p:nvSpPr>
        <p:spPr>
          <a:xfrm>
            <a:off x="6218824" y="5362940"/>
            <a:ext cx="5701431" cy="914400"/>
          </a:xfrm>
          <a:prstGeom prst="rect">
            <a:avLst/>
          </a:prstGeom>
        </p:spPr>
        <p:txBody>
          <a:bodyPr lIns="0" tIns="0" rIns="0" bIns="0"/>
          <a:lstStyle>
            <a:lvl1pPr marL="0" indent="0" algn="l">
              <a:buClr>
                <a:srgbClr val="00B050"/>
              </a:buClr>
              <a:buFont typeface="Arial" panose="020B0604020202020204" pitchFamily="34" charset="0"/>
              <a:buNone/>
              <a:defRPr sz="2400">
                <a:latin typeface="+mn-lt"/>
              </a:defRPr>
            </a:lvl1pPr>
          </a:lstStyle>
          <a:p>
            <a:pPr lvl="0"/>
            <a:r>
              <a:rPr lang="en-US" dirty="0"/>
              <a:t>Text</a:t>
            </a:r>
          </a:p>
          <a:p>
            <a:pPr lvl="0"/>
            <a:r>
              <a:rPr lang="en-US" dirty="0"/>
              <a:t>Text</a:t>
            </a:r>
            <a:endParaRPr lang="en-AU"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3861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5" y="3810082"/>
            <a:ext cx="11664950" cy="803028"/>
          </a:xfrm>
          <a:prstGeom prst="rect">
            <a:avLst/>
          </a:prstGeom>
        </p:spPr>
        <p:txBody>
          <a:bodyPr lIns="0" tIns="0" rIns="0" bIns="0" anchor="b"/>
          <a:lstStyle>
            <a:lvl1pPr algn="ctr">
              <a:spcBef>
                <a:spcPts val="600"/>
              </a:spcBef>
              <a:spcAft>
                <a:spcPts val="600"/>
              </a:spcAft>
              <a:defRPr sz="6000" cap="all" baseline="0">
                <a:latin typeface="+mn-lt"/>
              </a:defRPr>
            </a:lvl1pPr>
          </a:lstStyle>
          <a:p>
            <a:r>
              <a:rPr lang="en-US" dirty="0"/>
              <a:t>Team name or title</a:t>
            </a:r>
            <a:endParaRPr lang="en-AU" dirty="0"/>
          </a:p>
        </p:txBody>
      </p:sp>
      <p:sp>
        <p:nvSpPr>
          <p:cNvPr id="3" name="Subtitle 2"/>
          <p:cNvSpPr>
            <a:spLocks noGrp="1"/>
          </p:cNvSpPr>
          <p:nvPr>
            <p:ph type="subTitle" idx="1" hasCustomPrompt="1"/>
          </p:nvPr>
        </p:nvSpPr>
        <p:spPr>
          <a:xfrm>
            <a:off x="263525" y="5125369"/>
            <a:ext cx="11664950" cy="506472"/>
          </a:xfrm>
          <a:prstGeom prst="rect">
            <a:avLst/>
          </a:prstGeom>
        </p:spPr>
        <p:txBody>
          <a:bodyPr/>
          <a:lstStyle>
            <a:lvl1pPr marL="0" indent="0" algn="ctr">
              <a:spcBef>
                <a:spcPts val="600"/>
              </a:spcBef>
              <a:spcAft>
                <a:spcPts val="600"/>
              </a:spcAft>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Board Meeting number here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899" y="5931953"/>
            <a:ext cx="1422812" cy="424294"/>
          </a:xfrm>
          <a:prstGeom prst="rect">
            <a:avLst/>
          </a:prstGeom>
        </p:spPr>
      </p:pic>
      <p:sp>
        <p:nvSpPr>
          <p:cNvPr id="10" name="Picture Placeholder 9"/>
          <p:cNvSpPr>
            <a:spLocks noGrp="1"/>
          </p:cNvSpPr>
          <p:nvPr>
            <p:ph type="pic" sz="quarter" idx="10"/>
          </p:nvPr>
        </p:nvSpPr>
        <p:spPr>
          <a:xfrm>
            <a:off x="0" y="0"/>
            <a:ext cx="12192000" cy="3509963"/>
          </a:xfrm>
          <a:prstGeom prst="rect">
            <a:avLst/>
          </a:prstGeom>
        </p:spPr>
        <p:txBody>
          <a:bodyPr>
            <a:normAutofit/>
          </a:bodyPr>
          <a:lstStyle>
            <a:lvl1pPr>
              <a:defRPr sz="1200"/>
            </a:lvl1pPr>
          </a:lstStyle>
          <a:p>
            <a:r>
              <a:rPr lang="en-US" smtClean="0"/>
              <a:t>Drag picture to placeholder or click icon to add</a:t>
            </a:r>
            <a:endParaRPr lang="en-AU" dirty="0"/>
          </a:p>
        </p:txBody>
      </p:sp>
      <p:cxnSp>
        <p:nvCxnSpPr>
          <p:cNvPr id="12" name="Straight Connector 11"/>
          <p:cNvCxnSpPr/>
          <p:nvPr userDrawn="1"/>
        </p:nvCxnSpPr>
        <p:spPr>
          <a:xfrm>
            <a:off x="5192905" y="4689289"/>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2908" y="6565672"/>
            <a:ext cx="11664950" cy="276999"/>
          </a:xfrm>
          <a:prstGeom prst="rect">
            <a:avLst/>
          </a:prstGeom>
          <a:noFill/>
        </p:spPr>
        <p:txBody>
          <a:bodyPr wrap="square" rtlCol="0">
            <a:spAutoFit/>
          </a:bodyPr>
          <a:lstStyle/>
          <a:p>
            <a:pPr algn="ctr"/>
            <a:r>
              <a:rPr lang="en-AU" sz="1200" dirty="0">
                <a:solidFill>
                  <a:schemeClr val="tx1">
                    <a:lumMod val="50000"/>
                    <a:lumOff val="50000"/>
                  </a:schemeClr>
                </a:solidFill>
              </a:rPr>
              <a:t>Commercial-in-confidence</a:t>
            </a:r>
          </a:p>
        </p:txBody>
      </p:sp>
    </p:spTree>
    <p:extLst>
      <p:ext uri="{BB962C8B-B14F-4D97-AF65-F5344CB8AC3E}">
        <p14:creationId xmlns:p14="http://schemas.microsoft.com/office/powerpoint/2010/main" val="389318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big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smtClean="0"/>
              <a:t>Drag picture to placeholder or click icon to add</a:t>
            </a:r>
            <a:endParaRPr lang="en-AU" dirty="0"/>
          </a:p>
        </p:txBody>
      </p:sp>
      <p:sp>
        <p:nvSpPr>
          <p:cNvPr id="8" name="Content Placeholder 7"/>
          <p:cNvSpPr>
            <a:spLocks noGrp="1"/>
          </p:cNvSpPr>
          <p:nvPr>
            <p:ph sz="quarter" idx="11" hasCustomPrompt="1"/>
          </p:nvPr>
        </p:nvSpPr>
        <p:spPr>
          <a:xfrm>
            <a:off x="1666081" y="1660525"/>
            <a:ext cx="8859838" cy="3536950"/>
          </a:xfrm>
          <a:prstGeom prst="rect">
            <a:avLst/>
          </a:prstGeom>
        </p:spPr>
        <p:txBody>
          <a:bodyPr anchor="ctr" anchorCtr="0">
            <a:normAutofit/>
          </a:bodyPr>
          <a:lstStyle>
            <a:lvl1pPr marL="0" indent="0" algn="ctr">
              <a:buNone/>
              <a:defRPr sz="4000" baseline="0">
                <a:latin typeface="+mj-lt"/>
              </a:defRPr>
            </a:lvl1pPr>
            <a:lvl2pPr marL="457200" indent="0">
              <a:buNone/>
              <a:defRPr>
                <a:latin typeface="Nexa Bold" panose="02000000000000000000" pitchFamily="50" charset="0"/>
              </a:defRPr>
            </a:lvl2pPr>
            <a:lvl3pPr marL="914400" indent="0">
              <a:buNone/>
              <a:defRPr>
                <a:latin typeface="Nexa Bold" panose="02000000000000000000" pitchFamily="50" charset="0"/>
              </a:defRPr>
            </a:lvl3pPr>
            <a:lvl4pPr marL="1371600" indent="0">
              <a:buNone/>
              <a:defRPr>
                <a:latin typeface="Nexa Bold" panose="02000000000000000000" pitchFamily="50" charset="0"/>
              </a:defRPr>
            </a:lvl4pPr>
            <a:lvl5pPr marL="1828800" indent="0">
              <a:buNone/>
              <a:defRPr>
                <a:latin typeface="Nexa Bold" panose="02000000000000000000" pitchFamily="50" charset="0"/>
              </a:defRPr>
            </a:lvl5pPr>
          </a:lstStyle>
          <a:p>
            <a:pPr lvl="0"/>
            <a:r>
              <a:rPr lang="en-US" dirty="0"/>
              <a:t>“Big statement big picture.”</a:t>
            </a:r>
          </a:p>
        </p:txBody>
      </p:sp>
    </p:spTree>
    <p:extLst>
      <p:ext uri="{BB962C8B-B14F-4D97-AF65-F5344CB8AC3E}">
        <p14:creationId xmlns:p14="http://schemas.microsoft.com/office/powerpoint/2010/main" val="5228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picture big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smtClean="0"/>
              <a:t>Drag picture to placeholder or click icon to add</a:t>
            </a:r>
            <a:endParaRPr lang="en-AU" dirty="0"/>
          </a:p>
        </p:txBody>
      </p:sp>
      <p:sp>
        <p:nvSpPr>
          <p:cNvPr id="8" name="Content Placeholder 7"/>
          <p:cNvSpPr>
            <a:spLocks noGrp="1"/>
          </p:cNvSpPr>
          <p:nvPr>
            <p:ph sz="quarter" idx="11" hasCustomPrompt="1"/>
          </p:nvPr>
        </p:nvSpPr>
        <p:spPr>
          <a:xfrm>
            <a:off x="263525" y="260350"/>
            <a:ext cx="2928250" cy="936625"/>
          </a:xfrm>
          <a:prstGeom prst="rect">
            <a:avLst/>
          </a:prstGeom>
        </p:spPr>
        <p:txBody>
          <a:bodyPr anchor="ctr" anchorCtr="0">
            <a:normAutofit/>
          </a:bodyPr>
          <a:lstStyle>
            <a:lvl1pPr marL="0" indent="0" algn="l">
              <a:buNone/>
              <a:defRPr sz="4000" baseline="0">
                <a:solidFill>
                  <a:schemeClr val="accent2"/>
                </a:solidFill>
                <a:latin typeface="Nexa XBold" panose="02000000000000000000" pitchFamily="50" charset="0"/>
              </a:defRPr>
            </a:lvl1pPr>
            <a:lvl2pPr marL="457200" indent="0">
              <a:buNone/>
              <a:defRPr>
                <a:latin typeface="Nexa Bold" panose="02000000000000000000" pitchFamily="50" charset="0"/>
              </a:defRPr>
            </a:lvl2pPr>
            <a:lvl3pPr marL="914400" indent="0">
              <a:buNone/>
              <a:defRPr>
                <a:latin typeface="Nexa Bold" panose="02000000000000000000" pitchFamily="50" charset="0"/>
              </a:defRPr>
            </a:lvl3pPr>
            <a:lvl4pPr marL="1371600" indent="0">
              <a:buNone/>
              <a:defRPr>
                <a:latin typeface="Nexa Bold" panose="02000000000000000000" pitchFamily="50" charset="0"/>
              </a:defRPr>
            </a:lvl4pPr>
            <a:lvl5pPr marL="1828800" indent="0">
              <a:buNone/>
              <a:defRPr>
                <a:latin typeface="Nexa Bold" panose="02000000000000000000" pitchFamily="50" charset="0"/>
              </a:defRPr>
            </a:lvl5pPr>
          </a:lstStyle>
          <a:p>
            <a:pPr lvl="0"/>
            <a:r>
              <a:rPr lang="en-US" dirty="0"/>
              <a:t>Big picture big title.</a:t>
            </a:r>
          </a:p>
        </p:txBody>
      </p:sp>
      <p:sp>
        <p:nvSpPr>
          <p:cNvPr id="2" name="TextBox 1"/>
          <p:cNvSpPr txBox="1"/>
          <p:nvPr userDrawn="1"/>
        </p:nvSpPr>
        <p:spPr>
          <a:xfrm>
            <a:off x="8181975" y="4876800"/>
            <a:ext cx="3746500" cy="1200329"/>
          </a:xfrm>
          <a:prstGeom prst="rect">
            <a:avLst/>
          </a:prstGeom>
          <a:noFill/>
        </p:spPr>
        <p:txBody>
          <a:bodyPr wrap="square" rtlCol="0">
            <a:spAutoFit/>
          </a:bodyPr>
          <a:lstStyle/>
          <a:p>
            <a:r>
              <a:rPr lang="en-AU" dirty="0"/>
              <a:t>Move the title to where you think it has the most impact</a:t>
            </a:r>
            <a:r>
              <a:rPr lang="en-AU" baseline="0" dirty="0"/>
              <a:t>. Use the colours in the theme panel to really make it “POP”.</a:t>
            </a:r>
            <a:endParaRPr lang="en-AU" dirty="0"/>
          </a:p>
        </p:txBody>
      </p:sp>
    </p:spTree>
    <p:extLst>
      <p:ext uri="{BB962C8B-B14F-4D97-AF65-F5344CB8AC3E}">
        <p14:creationId xmlns:p14="http://schemas.microsoft.com/office/powerpoint/2010/main" val="129964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C Green Block large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622300"/>
            <a:ext cx="10528300" cy="5283200"/>
          </a:xfrm>
          <a:prstGeom prst="rect">
            <a:avLst/>
          </a:prstGeom>
        </p:spPr>
        <p:txBody>
          <a:bodyPr>
            <a:normAutofit/>
          </a:bodyPr>
          <a:lstStyle>
            <a:lvl1pPr algn="ctr">
              <a:defRPr sz="4000" baseline="0"/>
            </a:lvl1pPr>
          </a:lstStyle>
          <a:p>
            <a:r>
              <a:rPr lang="en-US" dirty="0"/>
              <a:t>“Click to edit quote”</a:t>
            </a:r>
            <a:endParaRPr lang="en-AU" dirty="0"/>
          </a:p>
        </p:txBody>
      </p:sp>
      <p:cxnSp>
        <p:nvCxnSpPr>
          <p:cNvPr id="9" name="Straight Connector 8"/>
          <p:cNvCxnSpPr/>
          <p:nvPr userDrawn="1"/>
        </p:nvCxnSpPr>
        <p:spPr>
          <a:xfrm>
            <a:off x="5524500" y="5905500"/>
            <a:ext cx="116205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369" y="6466532"/>
            <a:ext cx="1104181" cy="329276"/>
          </a:xfrm>
          <a:prstGeom prst="rect">
            <a:avLst/>
          </a:prstGeom>
        </p:spPr>
      </p:pic>
    </p:spTree>
    <p:extLst>
      <p:ext uri="{BB962C8B-B14F-4D97-AF65-F5344CB8AC3E}">
        <p14:creationId xmlns:p14="http://schemas.microsoft.com/office/powerpoint/2010/main" val="495994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duce or roll 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7843" y="244722"/>
            <a:ext cx="11650632" cy="412503"/>
          </a:xfrm>
          <a:prstGeom prst="rect">
            <a:avLst/>
          </a:prstGeom>
        </p:spPr>
        <p:txBody>
          <a:bodyPr lIns="0" tIns="0" rIns="0" bIns="0" anchor="t" anchorCtr="0">
            <a:noAutofit/>
          </a:bodyPr>
          <a:lstStyle>
            <a:lvl1pPr algn="l">
              <a:defRPr sz="4000" cap="none" baseline="0"/>
            </a:lvl1pPr>
          </a:lstStyle>
          <a:p>
            <a:r>
              <a:rPr lang="en-US" dirty="0"/>
              <a:t>Produce or regional roll out option.</a:t>
            </a:r>
            <a:endParaRPr lang="en-AU" dirty="0"/>
          </a:p>
        </p:txBody>
      </p:sp>
      <p:sp>
        <p:nvSpPr>
          <p:cNvPr id="36" name="Picture Placeholder 13"/>
          <p:cNvSpPr>
            <a:spLocks noGrp="1"/>
          </p:cNvSpPr>
          <p:nvPr>
            <p:ph type="pic" sz="quarter" idx="24"/>
          </p:nvPr>
        </p:nvSpPr>
        <p:spPr>
          <a:xfrm>
            <a:off x="943208" y="1206262"/>
            <a:ext cx="1838630" cy="1087438"/>
          </a:xfrm>
          <a:prstGeom prst="rect">
            <a:avLst/>
          </a:prstGeom>
        </p:spPr>
        <p:txBody>
          <a:bodyPr>
            <a:normAutofit/>
          </a:bodyPr>
          <a:lstStyle>
            <a:lvl1pPr marL="0" indent="0">
              <a:buNone/>
              <a:defRPr sz="1200"/>
            </a:lvl1pPr>
          </a:lstStyle>
          <a:p>
            <a:r>
              <a:rPr lang="en-US" smtClean="0"/>
              <a:t>Drag picture to placeholder or click icon to add</a:t>
            </a:r>
            <a:endParaRPr lang="en-AU" dirty="0"/>
          </a:p>
        </p:txBody>
      </p:sp>
      <p:sp>
        <p:nvSpPr>
          <p:cNvPr id="37" name="Text Placeholder 15"/>
          <p:cNvSpPr>
            <a:spLocks noGrp="1"/>
          </p:cNvSpPr>
          <p:nvPr>
            <p:ph type="body" sz="quarter" idx="25" hasCustomPrompt="1"/>
          </p:nvPr>
        </p:nvSpPr>
        <p:spPr>
          <a:xfrm>
            <a:off x="3000779" y="1206262"/>
            <a:ext cx="8345510" cy="940484"/>
          </a:xfrm>
          <a:prstGeom prst="rect">
            <a:avLst/>
          </a:prstGeom>
        </p:spPr>
        <p:txBody>
          <a:bodyPr lIns="0" tIns="0" rIns="0" bIns="0" anchor="ctr" anchorCtr="0">
            <a:noAutofit/>
          </a:bodyPr>
          <a:lstStyle>
            <a:lvl1pPr marL="0" indent="0">
              <a:buNone/>
              <a:defRPr sz="2400" baseline="0">
                <a:latin typeface="+mn-lt"/>
              </a:defRPr>
            </a:lvl1pPr>
            <a:lvl2pPr marL="457200" indent="0">
              <a:buNone/>
              <a:defRPr sz="1200">
                <a:latin typeface="+mn-lt"/>
              </a:defRPr>
            </a:lvl2pPr>
            <a:lvl3pPr marL="914400" indent="0">
              <a:buNone/>
              <a:defRPr sz="1200">
                <a:latin typeface="+mn-lt"/>
              </a:defRPr>
            </a:lvl3pPr>
            <a:lvl4pPr marL="1371600" indent="0">
              <a:buNone/>
              <a:defRPr sz="1200">
                <a:latin typeface="+mn-lt"/>
              </a:defRPr>
            </a:lvl4pPr>
            <a:lvl5pPr marL="1828800" indent="0">
              <a:buNone/>
              <a:defRPr sz="1200">
                <a:latin typeface="+mn-lt"/>
              </a:defRPr>
            </a:lvl5pPr>
          </a:lstStyle>
          <a:p>
            <a:pPr lvl="0"/>
            <a:r>
              <a:rPr lang="en-US" dirty="0"/>
              <a:t>You can change the </a:t>
            </a:r>
            <a:r>
              <a:rPr lang="en-US" dirty="0" err="1"/>
              <a:t>colour</a:t>
            </a:r>
            <a:r>
              <a:rPr lang="en-US" dirty="0"/>
              <a:t> of the line below to reflect progress.</a:t>
            </a:r>
            <a:endParaRPr lang="en-AU" dirty="0"/>
          </a:p>
        </p:txBody>
      </p:sp>
      <p:sp>
        <p:nvSpPr>
          <p:cNvPr id="32" name="Picture Placeholder 13"/>
          <p:cNvSpPr>
            <a:spLocks noGrp="1"/>
          </p:cNvSpPr>
          <p:nvPr>
            <p:ph type="pic" sz="quarter" idx="26"/>
          </p:nvPr>
        </p:nvSpPr>
        <p:spPr>
          <a:xfrm>
            <a:off x="943208" y="2476708"/>
            <a:ext cx="1838630" cy="1087438"/>
          </a:xfrm>
          <a:prstGeom prst="rect">
            <a:avLst/>
          </a:prstGeom>
        </p:spPr>
        <p:txBody>
          <a:bodyPr>
            <a:normAutofit/>
          </a:bodyPr>
          <a:lstStyle>
            <a:lvl1pPr marL="0" indent="0">
              <a:buNone/>
              <a:defRPr sz="1200"/>
            </a:lvl1pPr>
          </a:lstStyle>
          <a:p>
            <a:r>
              <a:rPr lang="en-US" smtClean="0"/>
              <a:t>Drag picture to placeholder or click icon to add</a:t>
            </a:r>
            <a:endParaRPr lang="en-AU" dirty="0"/>
          </a:p>
        </p:txBody>
      </p:sp>
      <p:sp>
        <p:nvSpPr>
          <p:cNvPr id="35" name="Text Placeholder 15"/>
          <p:cNvSpPr>
            <a:spLocks noGrp="1"/>
          </p:cNvSpPr>
          <p:nvPr>
            <p:ph type="body" sz="quarter" idx="27"/>
          </p:nvPr>
        </p:nvSpPr>
        <p:spPr>
          <a:xfrm>
            <a:off x="3000779" y="2476708"/>
            <a:ext cx="8345510" cy="940484"/>
          </a:xfrm>
          <a:prstGeom prst="rect">
            <a:avLst/>
          </a:prstGeom>
        </p:spPr>
        <p:txBody>
          <a:bodyPr lIns="0" tIns="0" rIns="0" bIns="0" anchor="ctr" anchorCtr="0">
            <a:noAutofit/>
          </a:bodyPr>
          <a:lstStyle>
            <a:lvl1pPr marL="0" indent="0">
              <a:buNone/>
              <a:defRPr sz="2400">
                <a:latin typeface="+mn-lt"/>
              </a:defRPr>
            </a:lvl1pPr>
            <a:lvl2pPr marL="457200" indent="0">
              <a:buNone/>
              <a:defRPr sz="1200">
                <a:latin typeface="+mn-lt"/>
              </a:defRPr>
            </a:lvl2pPr>
            <a:lvl3pPr marL="914400" indent="0">
              <a:buNone/>
              <a:defRPr sz="1200">
                <a:latin typeface="+mn-lt"/>
              </a:defRPr>
            </a:lvl3pPr>
            <a:lvl4pPr marL="1371600" indent="0">
              <a:buNone/>
              <a:defRPr sz="1200">
                <a:latin typeface="+mn-lt"/>
              </a:defRPr>
            </a:lvl4pPr>
            <a:lvl5pPr marL="1828800" indent="0">
              <a:buNone/>
              <a:defRPr sz="1200">
                <a:latin typeface="+mn-lt"/>
              </a:defRPr>
            </a:lvl5pPr>
          </a:lstStyle>
          <a:p>
            <a:pPr lvl="0"/>
            <a:r>
              <a:rPr lang="en-US" smtClean="0"/>
              <a:t>Click to edit Master text styles</a:t>
            </a:r>
          </a:p>
        </p:txBody>
      </p:sp>
      <p:sp>
        <p:nvSpPr>
          <p:cNvPr id="41" name="Picture Placeholder 13"/>
          <p:cNvSpPr>
            <a:spLocks noGrp="1"/>
          </p:cNvSpPr>
          <p:nvPr>
            <p:ph type="pic" sz="quarter" idx="28"/>
          </p:nvPr>
        </p:nvSpPr>
        <p:spPr>
          <a:xfrm>
            <a:off x="943208" y="3719091"/>
            <a:ext cx="1838630" cy="1087438"/>
          </a:xfrm>
          <a:prstGeom prst="rect">
            <a:avLst/>
          </a:prstGeom>
        </p:spPr>
        <p:txBody>
          <a:bodyPr>
            <a:normAutofit/>
          </a:bodyPr>
          <a:lstStyle>
            <a:lvl1pPr marL="0" indent="0">
              <a:buNone/>
              <a:defRPr sz="1200"/>
            </a:lvl1pPr>
          </a:lstStyle>
          <a:p>
            <a:r>
              <a:rPr lang="en-US" smtClean="0"/>
              <a:t>Drag picture to placeholder or click icon to add</a:t>
            </a:r>
            <a:endParaRPr lang="en-AU" dirty="0"/>
          </a:p>
        </p:txBody>
      </p:sp>
      <p:sp>
        <p:nvSpPr>
          <p:cNvPr id="44" name="Text Placeholder 15"/>
          <p:cNvSpPr>
            <a:spLocks noGrp="1"/>
          </p:cNvSpPr>
          <p:nvPr>
            <p:ph type="body" sz="quarter" idx="29"/>
          </p:nvPr>
        </p:nvSpPr>
        <p:spPr>
          <a:xfrm>
            <a:off x="3000779" y="3719091"/>
            <a:ext cx="8345510" cy="940484"/>
          </a:xfrm>
          <a:prstGeom prst="rect">
            <a:avLst/>
          </a:prstGeom>
        </p:spPr>
        <p:txBody>
          <a:bodyPr lIns="0" tIns="0" rIns="0" bIns="0" anchor="ctr" anchorCtr="0">
            <a:noAutofit/>
          </a:bodyPr>
          <a:lstStyle>
            <a:lvl1pPr marL="0" indent="0">
              <a:buNone/>
              <a:defRPr sz="2400">
                <a:latin typeface="+mn-lt"/>
              </a:defRPr>
            </a:lvl1pPr>
            <a:lvl2pPr marL="457200" indent="0">
              <a:buNone/>
              <a:defRPr sz="1200">
                <a:latin typeface="+mn-lt"/>
              </a:defRPr>
            </a:lvl2pPr>
            <a:lvl3pPr marL="914400" indent="0">
              <a:buNone/>
              <a:defRPr sz="1200">
                <a:latin typeface="+mn-lt"/>
              </a:defRPr>
            </a:lvl3pPr>
            <a:lvl4pPr marL="1371600" indent="0">
              <a:buNone/>
              <a:defRPr sz="1200">
                <a:latin typeface="+mn-lt"/>
              </a:defRPr>
            </a:lvl4pPr>
            <a:lvl5pPr marL="1828800" indent="0">
              <a:buNone/>
              <a:defRPr sz="1200">
                <a:latin typeface="+mn-lt"/>
              </a:defRPr>
            </a:lvl5pPr>
          </a:lstStyle>
          <a:p>
            <a:pPr lvl="0"/>
            <a:r>
              <a:rPr lang="en-US" smtClean="0"/>
              <a:t>Click to edit Master text styles</a:t>
            </a:r>
          </a:p>
        </p:txBody>
      </p:sp>
      <p:sp>
        <p:nvSpPr>
          <p:cNvPr id="50" name="Picture Placeholder 13"/>
          <p:cNvSpPr>
            <a:spLocks noGrp="1"/>
          </p:cNvSpPr>
          <p:nvPr>
            <p:ph type="pic" sz="quarter" idx="30"/>
          </p:nvPr>
        </p:nvSpPr>
        <p:spPr>
          <a:xfrm>
            <a:off x="943208" y="4953483"/>
            <a:ext cx="1838630" cy="1087438"/>
          </a:xfrm>
          <a:prstGeom prst="rect">
            <a:avLst/>
          </a:prstGeom>
        </p:spPr>
        <p:txBody>
          <a:bodyPr>
            <a:normAutofit/>
          </a:bodyPr>
          <a:lstStyle>
            <a:lvl1pPr marL="0" indent="0">
              <a:buNone/>
              <a:defRPr sz="1200"/>
            </a:lvl1pPr>
          </a:lstStyle>
          <a:p>
            <a:r>
              <a:rPr lang="en-US" smtClean="0"/>
              <a:t>Drag picture to placeholder or click icon to add</a:t>
            </a:r>
            <a:endParaRPr lang="en-AU" dirty="0"/>
          </a:p>
        </p:txBody>
      </p:sp>
      <p:sp>
        <p:nvSpPr>
          <p:cNvPr id="53" name="Text Placeholder 15"/>
          <p:cNvSpPr>
            <a:spLocks noGrp="1"/>
          </p:cNvSpPr>
          <p:nvPr>
            <p:ph type="body" sz="quarter" idx="31"/>
          </p:nvPr>
        </p:nvSpPr>
        <p:spPr>
          <a:xfrm>
            <a:off x="3000779" y="4953483"/>
            <a:ext cx="8345510" cy="940484"/>
          </a:xfrm>
          <a:prstGeom prst="rect">
            <a:avLst/>
          </a:prstGeom>
        </p:spPr>
        <p:txBody>
          <a:bodyPr lIns="0" tIns="0" rIns="0" bIns="0" anchor="ctr" anchorCtr="0">
            <a:noAutofit/>
          </a:bodyPr>
          <a:lstStyle>
            <a:lvl1pPr marL="0" indent="0">
              <a:buNone/>
              <a:defRPr sz="2400">
                <a:latin typeface="+mn-lt"/>
              </a:defRPr>
            </a:lvl1pPr>
            <a:lvl2pPr marL="457200" indent="0">
              <a:buNone/>
              <a:defRPr sz="1200">
                <a:latin typeface="+mn-lt"/>
              </a:defRPr>
            </a:lvl2pPr>
            <a:lvl3pPr marL="914400" indent="0">
              <a:buNone/>
              <a:defRPr sz="1200">
                <a:latin typeface="+mn-lt"/>
              </a:defRPr>
            </a:lvl3pPr>
            <a:lvl4pPr marL="1371600" indent="0">
              <a:buNone/>
              <a:defRPr sz="1200">
                <a:latin typeface="+mn-lt"/>
              </a:defRPr>
            </a:lvl4pPr>
            <a:lvl5pPr marL="1828800" indent="0">
              <a:buNone/>
              <a:defRPr sz="1200">
                <a:latin typeface="+mn-lt"/>
              </a:defRPr>
            </a:lvl5pPr>
          </a:lstStyle>
          <a:p>
            <a:pPr lvl="0"/>
            <a:r>
              <a:rPr lang="en-US" smtClean="0"/>
              <a:t>Click to edit Master text styles</a:t>
            </a:r>
          </a:p>
        </p:txBody>
      </p:sp>
      <p:cxnSp>
        <p:nvCxnSpPr>
          <p:cNvPr id="16" name="Straight Connector 15"/>
          <p:cNvCxnSpPr/>
          <p:nvPr userDrawn="1"/>
        </p:nvCxnSpPr>
        <p:spPr>
          <a:xfrm>
            <a:off x="263525" y="1012825"/>
            <a:ext cx="116205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2393128751"/>
      </p:ext>
    </p:extLst>
  </p:cSld>
  <p:clrMapOvr>
    <a:masterClrMapping/>
  </p:clrMapOvr>
  <p:extLst mod="1">
    <p:ext uri="{DCECCB84-F9BA-43D5-87BE-67443E8EF086}">
      <p15:sldGuideLst xmlns:p15="http://schemas.microsoft.com/office/powerpoint/2012/main">
        <p15:guide id="1" pos="166">
          <p15:clr>
            <a:srgbClr val="FBAE40"/>
          </p15:clr>
        </p15:guide>
        <p15:guide id="2" pos="751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PC Green end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557" y="2029430"/>
            <a:ext cx="5193936" cy="2814174"/>
          </a:xfrm>
          <a:prstGeom prst="rect">
            <a:avLst/>
          </a:prstGeom>
        </p:spPr>
      </p:pic>
    </p:spTree>
    <p:extLst>
      <p:ext uri="{BB962C8B-B14F-4D97-AF65-F5344CB8AC3E}">
        <p14:creationId xmlns:p14="http://schemas.microsoft.com/office/powerpoint/2010/main" val="7109880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D9D01BC-3BDA-814B-AA39-273C3A4B2FC6}" type="datetimeFigureOut">
              <a:rPr lang="en-US" smtClean="0"/>
              <a:t>11/7/17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FD7C6E2-D3C4-F148-BB09-CF6E2B4FC462}" type="slidenum">
              <a:rPr lang="en-US" smtClean="0"/>
              <a:t>‹#›</a:t>
            </a:fld>
            <a:endParaRPr lang="en-US"/>
          </a:p>
        </p:txBody>
      </p:sp>
    </p:spTree>
    <p:extLst>
      <p:ext uri="{BB962C8B-B14F-4D97-AF65-F5344CB8AC3E}">
        <p14:creationId xmlns:p14="http://schemas.microsoft.com/office/powerpoint/2010/main" val="1991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a:defRPr/>
            </a:pPr>
            <a:fld id="{59F8707F-7648-6342-A1DD-137A46BADDFC}" type="slidenum">
              <a:rPr lang="en-US" altLang="x-none"/>
              <a:pPr>
                <a:defRPr/>
              </a:pPr>
              <a:t>‹#›</a:t>
            </a:fld>
            <a:endParaRPr lang="en-US" altLang="x-none"/>
          </a:p>
        </p:txBody>
      </p:sp>
    </p:spTree>
    <p:extLst>
      <p:ext uri="{BB962C8B-B14F-4D97-AF65-F5344CB8AC3E}">
        <p14:creationId xmlns:p14="http://schemas.microsoft.com/office/powerpoint/2010/main" val="1236457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4524" y="716436"/>
            <a:ext cx="11623248" cy="509049"/>
          </a:xfrm>
          <a:prstGeom prst="rect">
            <a:avLst/>
          </a:prstGeo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75148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5" y="3810003"/>
            <a:ext cx="11676870" cy="803028"/>
          </a:xfrm>
          <a:prstGeom prst="rect">
            <a:avLst/>
          </a:prstGeom>
        </p:spPr>
        <p:txBody>
          <a:bodyPr lIns="0" tIns="0" rIns="0" bIns="0" anchor="b"/>
          <a:lstStyle>
            <a:lvl1pPr algn="ctr">
              <a:spcBef>
                <a:spcPts val="600"/>
              </a:spcBef>
              <a:spcAft>
                <a:spcPts val="600"/>
              </a:spcAft>
              <a:defRPr sz="6000" cap="all" baseline="0">
                <a:latin typeface="+mn-lt"/>
              </a:defRPr>
            </a:lvl1pPr>
          </a:lstStyle>
          <a:p>
            <a:r>
              <a:rPr lang="en-US" dirty="0"/>
              <a:t>Team name here</a:t>
            </a:r>
            <a:endParaRPr lang="en-AU" dirty="0"/>
          </a:p>
        </p:txBody>
      </p:sp>
      <p:sp>
        <p:nvSpPr>
          <p:cNvPr id="3" name="Subtitle 2"/>
          <p:cNvSpPr>
            <a:spLocks noGrp="1"/>
          </p:cNvSpPr>
          <p:nvPr>
            <p:ph type="subTitle" idx="1" hasCustomPrompt="1"/>
          </p:nvPr>
        </p:nvSpPr>
        <p:spPr>
          <a:xfrm>
            <a:off x="263525" y="5113127"/>
            <a:ext cx="11676870" cy="506472"/>
          </a:xfrm>
          <a:prstGeom prst="rect">
            <a:avLst/>
          </a:prstGeom>
        </p:spPr>
        <p:txBody>
          <a:bodyPr/>
          <a:lstStyle>
            <a:lvl1pPr marL="0" indent="0" algn="ctr">
              <a:spcBef>
                <a:spcPts val="600"/>
              </a:spcBef>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Board meeting number here</a:t>
            </a:r>
            <a:endParaRPr lang="en-AU" dirty="0"/>
          </a:p>
        </p:txBody>
      </p:sp>
      <p:cxnSp>
        <p:nvCxnSpPr>
          <p:cNvPr id="12" name="Straight Connector 11"/>
          <p:cNvCxnSpPr/>
          <p:nvPr userDrawn="1"/>
        </p:nvCxnSpPr>
        <p:spPr>
          <a:xfrm>
            <a:off x="5181599" y="4696553"/>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0023" y="657225"/>
            <a:ext cx="4171951" cy="2260443"/>
          </a:xfrm>
          <a:prstGeom prst="rect">
            <a:avLst/>
          </a:prstGeom>
        </p:spPr>
      </p:pic>
      <p:sp>
        <p:nvSpPr>
          <p:cNvPr id="4" name="TextBox 3"/>
          <p:cNvSpPr txBox="1"/>
          <p:nvPr userDrawn="1"/>
        </p:nvSpPr>
        <p:spPr>
          <a:xfrm>
            <a:off x="263526" y="6614124"/>
            <a:ext cx="11664950" cy="276999"/>
          </a:xfrm>
          <a:prstGeom prst="rect">
            <a:avLst/>
          </a:prstGeom>
          <a:noFill/>
        </p:spPr>
        <p:txBody>
          <a:bodyPr wrap="square" rtlCol="0">
            <a:spAutoFit/>
          </a:bodyPr>
          <a:lstStyle/>
          <a:p>
            <a:pPr algn="ctr"/>
            <a:r>
              <a:rPr lang="en-AU" sz="1200" dirty="0">
                <a:solidFill>
                  <a:schemeClr val="tx1">
                    <a:lumMod val="50000"/>
                    <a:lumOff val="50000"/>
                  </a:schemeClr>
                </a:solidFill>
              </a:rPr>
              <a:t>Commercial-in-confidence</a:t>
            </a:r>
          </a:p>
        </p:txBody>
      </p:sp>
    </p:spTree>
    <p:extLst>
      <p:ext uri="{BB962C8B-B14F-4D97-AF65-F5344CB8AC3E}">
        <p14:creationId xmlns:p14="http://schemas.microsoft.com/office/powerpoint/2010/main" val="38892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t to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6" y="3997572"/>
            <a:ext cx="11664950" cy="424473"/>
          </a:xfrm>
          <a:prstGeom prst="rect">
            <a:avLst/>
          </a:prstGeom>
        </p:spPr>
        <p:txBody>
          <a:bodyPr lIns="0" tIns="0" rIns="0" bIns="0" anchor="t">
            <a:normAutofit/>
          </a:bodyPr>
          <a:lstStyle>
            <a:lvl1pPr algn="l">
              <a:defRPr sz="4000" cap="none" baseline="0">
                <a:solidFill>
                  <a:schemeClr val="tx1"/>
                </a:solidFill>
                <a:latin typeface="+mj-lt"/>
              </a:defRPr>
            </a:lvl1pPr>
          </a:lstStyle>
          <a:p>
            <a:r>
              <a:rPr lang="en-US" dirty="0"/>
              <a:t>Slide title.</a:t>
            </a:r>
            <a:endParaRPr lang="en-AU" dirty="0"/>
          </a:p>
        </p:txBody>
      </p:sp>
      <p:sp>
        <p:nvSpPr>
          <p:cNvPr id="3" name="Subtitle 2"/>
          <p:cNvSpPr>
            <a:spLocks noGrp="1"/>
          </p:cNvSpPr>
          <p:nvPr>
            <p:ph type="subTitle" idx="1"/>
          </p:nvPr>
        </p:nvSpPr>
        <p:spPr>
          <a:xfrm>
            <a:off x="263526" y="4905375"/>
            <a:ext cx="11664950" cy="1394071"/>
          </a:xfrm>
          <a:prstGeom prst="rect">
            <a:avLst/>
          </a:prstGeo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10" name="Picture Placeholder 9"/>
          <p:cNvSpPr>
            <a:spLocks noGrp="1"/>
          </p:cNvSpPr>
          <p:nvPr>
            <p:ph type="pic" sz="quarter" idx="10"/>
          </p:nvPr>
        </p:nvSpPr>
        <p:spPr>
          <a:xfrm>
            <a:off x="0" y="0"/>
            <a:ext cx="12192000" cy="3763200"/>
          </a:xfrm>
          <a:prstGeom prst="rect">
            <a:avLst/>
          </a:prstGeom>
        </p:spPr>
        <p:txBody>
          <a:bodyPr>
            <a:normAutofit/>
          </a:bodyPr>
          <a:lstStyle>
            <a:lvl1pPr algn="l">
              <a:defRPr sz="1200"/>
            </a:lvl1pPr>
          </a:lstStyle>
          <a:p>
            <a:r>
              <a:rPr lang="en-US" smtClean="0"/>
              <a:t>Drag picture to placeholder or click icon to add</a:t>
            </a:r>
            <a:endParaRPr lang="en-AU" dirty="0"/>
          </a:p>
        </p:txBody>
      </p:sp>
      <p:cxnSp>
        <p:nvCxnSpPr>
          <p:cNvPr id="12" name="Straight Connector 11"/>
          <p:cNvCxnSpPr/>
          <p:nvPr userDrawn="1"/>
        </p:nvCxnSpPr>
        <p:spPr>
          <a:xfrm>
            <a:off x="264769" y="4722431"/>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1922064802"/>
      </p:ext>
    </p:extLst>
  </p:cSld>
  <p:clrMapOvr>
    <a:masterClrMapping/>
  </p:clrMapOvr>
  <p:extLst mod="1">
    <p:ext uri="{DCECCB84-F9BA-43D5-87BE-67443E8EF086}">
      <p15:sldGuideLst xmlns:p15="http://schemas.microsoft.com/office/powerpoint/2012/main">
        <p15:guide id="1" pos="166" userDrawn="1">
          <p15:clr>
            <a:srgbClr val="FBAE40"/>
          </p15:clr>
        </p15:guide>
        <p15:guide id="2" orient="horz" pos="30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at to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6" y="5548504"/>
            <a:ext cx="11664950" cy="455473"/>
          </a:xfrm>
          <a:prstGeom prst="rect">
            <a:avLst/>
          </a:prstGeom>
        </p:spPr>
        <p:txBody>
          <a:bodyPr lIns="0" tIns="0" rIns="0" bIns="0" anchor="t">
            <a:normAutofit/>
          </a:bodyPr>
          <a:lstStyle>
            <a:lvl1pPr algn="l">
              <a:defRPr sz="4000" cap="none" baseline="0">
                <a:latin typeface="+mj-lt"/>
              </a:defRPr>
            </a:lvl1pPr>
          </a:lstStyle>
          <a:p>
            <a:r>
              <a:rPr lang="en-US" dirty="0"/>
              <a:t>Slide title.</a:t>
            </a:r>
            <a:endParaRPr lang="en-AU" dirty="0"/>
          </a:p>
        </p:txBody>
      </p:sp>
      <p:sp>
        <p:nvSpPr>
          <p:cNvPr id="10" name="Picture Placeholder 9"/>
          <p:cNvSpPr>
            <a:spLocks noGrp="1"/>
          </p:cNvSpPr>
          <p:nvPr>
            <p:ph type="pic" sz="quarter" idx="10"/>
          </p:nvPr>
        </p:nvSpPr>
        <p:spPr>
          <a:xfrm>
            <a:off x="0" y="0"/>
            <a:ext cx="12192000" cy="5313354"/>
          </a:xfrm>
          <a:prstGeom prst="rect">
            <a:avLst/>
          </a:prstGeom>
        </p:spPr>
        <p:txBody>
          <a:bodyPr/>
          <a:lstStyle>
            <a:lvl1pPr>
              <a:defRPr sz="1200"/>
            </a:lvl1pPr>
          </a:lstStyle>
          <a:p>
            <a:r>
              <a:rPr lang="en-US" smtClean="0"/>
              <a:t>Drag picture to placeholder or click icon to add</a:t>
            </a:r>
            <a:endParaRPr lang="en-AU" dirty="0"/>
          </a:p>
        </p:txBody>
      </p:sp>
      <p:cxnSp>
        <p:nvCxnSpPr>
          <p:cNvPr id="12" name="Straight Connector 11"/>
          <p:cNvCxnSpPr/>
          <p:nvPr userDrawn="1"/>
        </p:nvCxnSpPr>
        <p:spPr>
          <a:xfrm>
            <a:off x="264769" y="6281989"/>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2122857306"/>
      </p:ext>
    </p:extLst>
  </p:cSld>
  <p:clrMapOvr>
    <a:masterClrMapping/>
  </p:clrMapOvr>
  <p:extLst mod="1">
    <p:ext uri="{DCECCB84-F9BA-43D5-87BE-67443E8EF086}">
      <p15:sldGuideLst xmlns:p15="http://schemas.microsoft.com/office/powerpoint/2012/main">
        <p15:guide id="1" pos="16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t bottom">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526" y="262436"/>
            <a:ext cx="11664950" cy="394789"/>
          </a:xfrm>
          <a:prstGeom prst="rect">
            <a:avLst/>
          </a:prstGeom>
        </p:spPr>
        <p:txBody>
          <a:bodyPr lIns="0" tIns="0" rIns="0" bIns="0" anchor="t">
            <a:normAutofit/>
          </a:bodyPr>
          <a:lstStyle>
            <a:lvl1pPr algn="l">
              <a:defRPr sz="4000" cap="none" baseline="0">
                <a:latin typeface="+mj-lt"/>
              </a:defRPr>
            </a:lvl1pPr>
          </a:lstStyle>
          <a:p>
            <a:r>
              <a:rPr lang="en-US" dirty="0"/>
              <a:t>Slide title.</a:t>
            </a:r>
            <a:endParaRPr lang="en-AU" dirty="0"/>
          </a:p>
        </p:txBody>
      </p:sp>
      <p:cxnSp>
        <p:nvCxnSpPr>
          <p:cNvPr id="12" name="Straight Connector 11"/>
          <p:cNvCxnSpPr/>
          <p:nvPr userDrawn="1"/>
        </p:nvCxnSpPr>
        <p:spPr>
          <a:xfrm>
            <a:off x="264769" y="987287"/>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hasCustomPrompt="1"/>
          </p:nvPr>
        </p:nvSpPr>
        <p:spPr>
          <a:xfrm>
            <a:off x="0" y="1196975"/>
            <a:ext cx="12192000" cy="5195888"/>
          </a:xfrm>
          <a:prstGeom prst="rect">
            <a:avLst/>
          </a:prstGeom>
        </p:spPr>
        <p:txBody>
          <a:bodyPr/>
          <a:lstStyle>
            <a:lvl1pPr>
              <a:defRPr sz="2000" baseline="0"/>
            </a:lvl1pPr>
          </a:lstStyle>
          <a:p>
            <a:pPr lvl="0"/>
            <a:r>
              <a:rPr lang="en-AU" sz="2000" dirty="0"/>
              <a:t>Click icon to add picture or table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3351240117"/>
      </p:ext>
    </p:extLst>
  </p:cSld>
  <p:clrMapOvr>
    <a:masterClrMapping/>
  </p:clrMapOvr>
  <p:extLst mod="1">
    <p:ext uri="{DCECCB84-F9BA-43D5-87BE-67443E8EF086}">
      <p15:sldGuideLst xmlns:p15="http://schemas.microsoft.com/office/powerpoint/2012/main">
        <p15:guide id="1"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t bottom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4770" y="262436"/>
            <a:ext cx="11663706" cy="462183"/>
          </a:xfrm>
          <a:prstGeom prst="rect">
            <a:avLst/>
          </a:prstGeom>
        </p:spPr>
        <p:txBody>
          <a:bodyPr lIns="0" tIns="0" rIns="0" bIns="0" anchor="t">
            <a:normAutofit/>
          </a:bodyPr>
          <a:lstStyle>
            <a:lvl1pPr algn="l">
              <a:defRPr sz="4000" cap="none" baseline="0">
                <a:latin typeface="+mj-lt"/>
              </a:defRPr>
            </a:lvl1pPr>
          </a:lstStyle>
          <a:p>
            <a:r>
              <a:rPr lang="en-US" dirty="0"/>
              <a:t>Slide title.</a:t>
            </a:r>
            <a:endParaRPr lang="en-AU" dirty="0"/>
          </a:p>
        </p:txBody>
      </p:sp>
      <p:sp>
        <p:nvSpPr>
          <p:cNvPr id="10" name="Picture Placeholder 9"/>
          <p:cNvSpPr>
            <a:spLocks noGrp="1"/>
          </p:cNvSpPr>
          <p:nvPr>
            <p:ph type="pic" sz="quarter" idx="10"/>
          </p:nvPr>
        </p:nvSpPr>
        <p:spPr>
          <a:xfrm>
            <a:off x="0" y="1196975"/>
            <a:ext cx="12191999" cy="5661025"/>
          </a:xfrm>
          <a:prstGeom prst="rect">
            <a:avLst/>
          </a:prstGeom>
        </p:spPr>
        <p:txBody>
          <a:bodyPr/>
          <a:lstStyle>
            <a:lvl1pPr>
              <a:defRPr sz="1200"/>
            </a:lvl1pPr>
          </a:lstStyle>
          <a:p>
            <a:r>
              <a:rPr lang="en-US" smtClean="0"/>
              <a:t>Drag picture to placeholder or click icon to add</a:t>
            </a:r>
            <a:endParaRPr lang="en-AU" dirty="0"/>
          </a:p>
        </p:txBody>
      </p:sp>
      <p:cxnSp>
        <p:nvCxnSpPr>
          <p:cNvPr id="6" name="Straight Connector 5"/>
          <p:cNvCxnSpPr/>
          <p:nvPr userDrawn="1"/>
        </p:nvCxnSpPr>
        <p:spPr>
          <a:xfrm>
            <a:off x="264769" y="987287"/>
            <a:ext cx="1828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693" y="6474319"/>
            <a:ext cx="1062018" cy="316702"/>
          </a:xfrm>
          <a:prstGeom prst="rect">
            <a:avLst/>
          </a:prstGeom>
        </p:spPr>
      </p:pic>
    </p:spTree>
    <p:extLst>
      <p:ext uri="{BB962C8B-B14F-4D97-AF65-F5344CB8AC3E}">
        <p14:creationId xmlns:p14="http://schemas.microsoft.com/office/powerpoint/2010/main" val="21287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C Green block small picture">
    <p:spTree>
      <p:nvGrpSpPr>
        <p:cNvPr id="1" name=""/>
        <p:cNvGrpSpPr/>
        <p:nvPr/>
      </p:nvGrpSpPr>
      <p:grpSpPr>
        <a:xfrm>
          <a:off x="0" y="0"/>
          <a:ext cx="0" cy="0"/>
          <a:chOff x="0" y="0"/>
          <a:chExt cx="0" cy="0"/>
        </a:xfrm>
      </p:grpSpPr>
      <p:sp>
        <p:nvSpPr>
          <p:cNvPr id="4" name="Rectangle 3"/>
          <p:cNvSpPr/>
          <p:nvPr userDrawn="1"/>
        </p:nvSpPr>
        <p:spPr>
          <a:xfrm>
            <a:off x="5380522" y="0"/>
            <a:ext cx="68114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dirty="0">
              <a:latin typeface="Nexa XBold" panose="02000000000000000000" pitchFamily="50" charset="0"/>
            </a:endParaRPr>
          </a:p>
        </p:txBody>
      </p:sp>
      <p:sp>
        <p:nvSpPr>
          <p:cNvPr id="2" name="Title 1"/>
          <p:cNvSpPr>
            <a:spLocks noGrp="1"/>
          </p:cNvSpPr>
          <p:nvPr>
            <p:ph type="ctrTitle" hasCustomPrompt="1"/>
          </p:nvPr>
        </p:nvSpPr>
        <p:spPr>
          <a:xfrm>
            <a:off x="5730241" y="244722"/>
            <a:ext cx="6126480" cy="412503"/>
          </a:xfrm>
          <a:prstGeom prst="rect">
            <a:avLst/>
          </a:prstGeom>
        </p:spPr>
        <p:txBody>
          <a:bodyPr lIns="0" tIns="0" rIns="0" bIns="0" anchor="t" anchorCtr="0">
            <a:normAutofit/>
          </a:bodyPr>
          <a:lstStyle>
            <a:lvl1pPr algn="l">
              <a:defRPr sz="4000" cap="none" baseline="0">
                <a:solidFill>
                  <a:schemeClr val="bg1"/>
                </a:solidFill>
              </a:defRPr>
            </a:lvl1pPr>
          </a:lstStyle>
          <a:p>
            <a:r>
              <a:rPr lang="en-US" dirty="0"/>
              <a:t>Slide title.</a:t>
            </a:r>
            <a:endParaRPr lang="en-AU" dirty="0"/>
          </a:p>
        </p:txBody>
      </p:sp>
      <p:sp>
        <p:nvSpPr>
          <p:cNvPr id="3" name="Subtitle 2"/>
          <p:cNvSpPr>
            <a:spLocks noGrp="1"/>
          </p:cNvSpPr>
          <p:nvPr>
            <p:ph type="subTitle" idx="1" hasCustomPrompt="1"/>
          </p:nvPr>
        </p:nvSpPr>
        <p:spPr>
          <a:xfrm>
            <a:off x="5730241" y="1196976"/>
            <a:ext cx="6126480" cy="5175250"/>
          </a:xfrm>
          <a:prstGeom prst="rect">
            <a:avLst/>
          </a:prstGeom>
        </p:spPr>
        <p:txBody>
          <a:bodyPr>
            <a:normAutofit/>
          </a:bodyPr>
          <a:lstStyle>
            <a:lvl1pPr marL="342900" indent="-342900" algn="l">
              <a:buFont typeface="Arial" panose="020B0604020202020204" pitchFamily="34" charset="0"/>
              <a:buChar char="•"/>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p>
          <a:p>
            <a:endParaRPr lang="en-US" dirty="0"/>
          </a:p>
          <a:p>
            <a:r>
              <a:rPr lang="en-US" dirty="0"/>
              <a:t>Copy</a:t>
            </a:r>
          </a:p>
          <a:p>
            <a:endParaRPr lang="en-US" dirty="0"/>
          </a:p>
          <a:p>
            <a:r>
              <a:rPr lang="en-US" dirty="0"/>
              <a:t>Copy</a:t>
            </a:r>
          </a:p>
          <a:p>
            <a:endParaRPr lang="en-US" dirty="0"/>
          </a:p>
          <a:p>
            <a:r>
              <a:rPr lang="en-US" dirty="0"/>
              <a:t>Copy</a:t>
            </a:r>
          </a:p>
          <a:p>
            <a:endParaRPr lang="en-AU" dirty="0"/>
          </a:p>
        </p:txBody>
      </p:sp>
      <p:sp>
        <p:nvSpPr>
          <p:cNvPr id="10" name="Picture Placeholder 9"/>
          <p:cNvSpPr>
            <a:spLocks noGrp="1"/>
          </p:cNvSpPr>
          <p:nvPr>
            <p:ph type="pic" sz="quarter" idx="10"/>
          </p:nvPr>
        </p:nvSpPr>
        <p:spPr>
          <a:xfrm>
            <a:off x="0" y="0"/>
            <a:ext cx="5380522" cy="6858000"/>
          </a:xfrm>
          <a:prstGeom prst="rect">
            <a:avLst/>
          </a:prstGeom>
        </p:spPr>
        <p:txBody>
          <a:bodyPr/>
          <a:lstStyle/>
          <a:p>
            <a:r>
              <a:rPr lang="en-US" smtClean="0"/>
              <a:t>Drag picture to placeholder or click icon to add</a:t>
            </a:r>
            <a:endParaRPr lang="en-AU" dirty="0"/>
          </a:p>
        </p:txBody>
      </p:sp>
      <p:cxnSp>
        <p:nvCxnSpPr>
          <p:cNvPr id="12" name="Straight Connector 11"/>
          <p:cNvCxnSpPr/>
          <p:nvPr userDrawn="1"/>
        </p:nvCxnSpPr>
        <p:spPr>
          <a:xfrm>
            <a:off x="5750560" y="980515"/>
            <a:ext cx="1162050"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31" y="6466532"/>
            <a:ext cx="1104181" cy="329276"/>
          </a:xfrm>
          <a:prstGeom prst="rect">
            <a:avLst/>
          </a:prstGeom>
        </p:spPr>
      </p:pic>
    </p:spTree>
    <p:extLst>
      <p:ext uri="{BB962C8B-B14F-4D97-AF65-F5344CB8AC3E}">
        <p14:creationId xmlns:p14="http://schemas.microsoft.com/office/powerpoint/2010/main" val="3852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PC Green block large picture">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8934450" y="0"/>
            <a:ext cx="3257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dirty="0">
              <a:latin typeface="Nexa XBold" panose="02000000000000000000" pitchFamily="50" charset="0"/>
            </a:endParaRPr>
          </a:p>
        </p:txBody>
      </p:sp>
      <p:sp>
        <p:nvSpPr>
          <p:cNvPr id="2" name="Title 1"/>
          <p:cNvSpPr>
            <a:spLocks noGrp="1"/>
          </p:cNvSpPr>
          <p:nvPr>
            <p:ph type="ctrTitle" hasCustomPrompt="1"/>
          </p:nvPr>
        </p:nvSpPr>
        <p:spPr>
          <a:xfrm>
            <a:off x="9144000" y="244722"/>
            <a:ext cx="2829464" cy="412503"/>
          </a:xfrm>
          <a:prstGeom prst="rect">
            <a:avLst/>
          </a:prstGeom>
        </p:spPr>
        <p:txBody>
          <a:bodyPr lIns="0" tIns="0" rIns="0" bIns="0" anchor="t" anchorCtr="0">
            <a:normAutofit/>
          </a:bodyPr>
          <a:lstStyle>
            <a:lvl1pPr algn="l">
              <a:defRPr sz="4000" cap="none" baseline="0">
                <a:solidFill>
                  <a:schemeClr val="bg1"/>
                </a:solidFill>
              </a:defRPr>
            </a:lvl1pPr>
          </a:lstStyle>
          <a:p>
            <a:r>
              <a:rPr lang="en-US" dirty="0"/>
              <a:t>Slide title.</a:t>
            </a:r>
            <a:endParaRPr lang="en-AU" dirty="0"/>
          </a:p>
        </p:txBody>
      </p:sp>
      <p:sp>
        <p:nvSpPr>
          <p:cNvPr id="3" name="Subtitle 2"/>
          <p:cNvSpPr>
            <a:spLocks noGrp="1"/>
          </p:cNvSpPr>
          <p:nvPr>
            <p:ph type="subTitle" idx="1" hasCustomPrompt="1"/>
          </p:nvPr>
        </p:nvSpPr>
        <p:spPr>
          <a:xfrm>
            <a:off x="9144000" y="1196976"/>
            <a:ext cx="2829464" cy="5175250"/>
          </a:xfrm>
          <a:prstGeom prst="rect">
            <a:avLst/>
          </a:prstGeom>
        </p:spPr>
        <p:txBody>
          <a:bodyPr>
            <a:normAutofit/>
          </a:bodyPr>
          <a:lstStyle>
            <a:lvl1pPr marL="342900" indent="-342900" algn="l">
              <a:buFont typeface="Arial" panose="020B0604020202020204" pitchFamily="34" charset="0"/>
              <a:buChar char="•"/>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a:t>
            </a:r>
          </a:p>
          <a:p>
            <a:endParaRPr lang="en-US" dirty="0"/>
          </a:p>
          <a:p>
            <a:r>
              <a:rPr lang="en-US" dirty="0"/>
              <a:t>Copy</a:t>
            </a:r>
          </a:p>
          <a:p>
            <a:endParaRPr lang="en-US" dirty="0"/>
          </a:p>
          <a:p>
            <a:r>
              <a:rPr lang="en-US" dirty="0"/>
              <a:t>Copy</a:t>
            </a:r>
          </a:p>
          <a:p>
            <a:endParaRPr lang="en-US" dirty="0"/>
          </a:p>
          <a:p>
            <a:r>
              <a:rPr lang="en-US" dirty="0"/>
              <a:t>Copy</a:t>
            </a:r>
          </a:p>
          <a:p>
            <a:endParaRPr lang="en-AU" dirty="0"/>
          </a:p>
        </p:txBody>
      </p:sp>
      <p:cxnSp>
        <p:nvCxnSpPr>
          <p:cNvPr id="12" name="Straight Connector 11"/>
          <p:cNvCxnSpPr/>
          <p:nvPr userDrawn="1"/>
        </p:nvCxnSpPr>
        <p:spPr>
          <a:xfrm>
            <a:off x="9144000" y="981075"/>
            <a:ext cx="1162050"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9"/>
          <p:cNvSpPr>
            <a:spLocks noGrp="1"/>
          </p:cNvSpPr>
          <p:nvPr>
            <p:ph type="pic" sz="quarter" idx="10"/>
          </p:nvPr>
        </p:nvSpPr>
        <p:spPr>
          <a:xfrm>
            <a:off x="0" y="0"/>
            <a:ext cx="8925464" cy="6858000"/>
          </a:xfrm>
          <a:prstGeom prst="rect">
            <a:avLst/>
          </a:prstGeom>
        </p:spPr>
        <p:txBody>
          <a:bodyPr/>
          <a:lstStyle/>
          <a:p>
            <a:r>
              <a:rPr lang="en-US" smtClean="0"/>
              <a:t>Drag picture to placeholder or click icon to add</a:t>
            </a:r>
            <a:endParaRPr lang="en-AU"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31" y="6466532"/>
            <a:ext cx="1104181" cy="329276"/>
          </a:xfrm>
          <a:prstGeom prst="rect">
            <a:avLst/>
          </a:prstGeom>
        </p:spPr>
      </p:pic>
    </p:spTree>
    <p:extLst>
      <p:ext uri="{BB962C8B-B14F-4D97-AF65-F5344CB8AC3E}">
        <p14:creationId xmlns:p14="http://schemas.microsoft.com/office/powerpoint/2010/main" val="32433302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316620"/>
      </p:ext>
    </p:extLst>
  </p:cSld>
  <p:clrMap bg1="dk1" tx1="lt1" bg2="dk2" tx2="lt2" accent1="accent1" accent2="accent2" accent3="accent3" accent4="accent4" accent5="accent5" accent6="accent6" hlink="hlink" folHlink="folHlink"/>
  <p:sldLayoutIdLst>
    <p:sldLayoutId id="2147483694" r:id="rId1"/>
    <p:sldLayoutId id="2147483649" r:id="rId2"/>
    <p:sldLayoutId id="2147483661" r:id="rId3"/>
    <p:sldLayoutId id="2147483662" r:id="rId4"/>
    <p:sldLayoutId id="2147483686" r:id="rId5"/>
    <p:sldLayoutId id="2147483687" r:id="rId6"/>
    <p:sldLayoutId id="2147483688" r:id="rId7"/>
    <p:sldLayoutId id="2147483711" r:id="rId8"/>
    <p:sldLayoutId id="2147483712" r:id="rId9"/>
    <p:sldLayoutId id="2147483663" r:id="rId10"/>
    <p:sldLayoutId id="2147483669" r:id="rId11"/>
    <p:sldLayoutId id="2147483665" r:id="rId12"/>
    <p:sldLayoutId id="2147483653" r:id="rId13"/>
    <p:sldLayoutId id="2147483668" r:id="rId14"/>
    <p:sldLayoutId id="2147483670" r:id="rId15"/>
    <p:sldLayoutId id="2147483671" r:id="rId16"/>
    <p:sldLayoutId id="2147483667" r:id="rId17"/>
    <p:sldLayoutId id="2147483672" r:id="rId18"/>
    <p:sldLayoutId id="2147483673" r:id="rId19"/>
    <p:sldLayoutId id="2147483689" r:id="rId20"/>
    <p:sldLayoutId id="2147483805" r:id="rId21"/>
    <p:sldLayoutId id="2147483710" r:id="rId22"/>
    <p:sldLayoutId id="2147483786" r:id="rId23"/>
    <p:sldLayoutId id="2147483713" r:id="rId24"/>
    <p:sldLayoutId id="2147483810" r:id="rId25"/>
    <p:sldLayoutId id="2147483811" r:id="rId26"/>
    <p:sldLayoutId id="2147483812" r:id="rId27"/>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Nexa" panose="020005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164" userDrawn="1">
          <p15:clr>
            <a:srgbClr val="F26B43"/>
          </p15:clr>
        </p15:guide>
        <p15:guide id="4" orient="horz" pos="414" userDrawn="1">
          <p15:clr>
            <a:srgbClr val="F26B43"/>
          </p15:clr>
        </p15:guide>
        <p15:guide id="5" orient="horz" pos="618" userDrawn="1">
          <p15:clr>
            <a:srgbClr val="F26B43"/>
          </p15:clr>
        </p15:guide>
        <p15:guide id="6" orient="horz" pos="754" userDrawn="1">
          <p15:clr>
            <a:srgbClr val="F26B43"/>
          </p15:clr>
        </p15:guide>
        <p15:guide id="7"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9.pn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hyperlink" Target="http://abbottincentives.com/abbott-consulting-group-duke/" TargetMode="External"/><Relationship Id="rId13" Type="http://schemas.openxmlformats.org/officeDocument/2006/relationships/image" Target="../media/image12.jpeg"/><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hyperlink" Target="http://hoshizaki.co.id/en/about-us/hoshizaki-indonesia/"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commons.wikimedia.org/wiki/File:Logo_Manitowoc.svg" TargetMode="External"/><Relationship Id="rId12" Type="http://schemas.openxmlformats.org/officeDocument/2006/relationships/image" Target="../media/image14.png"/><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9.png"/><Relationship Id="rId9" Type="http://schemas.openxmlformats.org/officeDocument/2006/relationships/hyperlink" Target="https://www.brandsoftheworld.com/logo/electrolux-5" TargetMode="External"/><Relationship Id="rId10"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png"/><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sz="4800" dirty="0" smtClean="0"/>
              <a:t>Equipment Services</a:t>
            </a:r>
            <a:endParaRPr lang="en-AU" sz="4800" dirty="0"/>
          </a:p>
        </p:txBody>
      </p:sp>
    </p:spTree>
    <p:extLst>
      <p:ext uri="{BB962C8B-B14F-4D97-AF65-F5344CB8AC3E}">
        <p14:creationId xmlns:p14="http://schemas.microsoft.com/office/powerpoint/2010/main" val="118553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1752600" y="228600"/>
            <a:ext cx="8763000" cy="609600"/>
          </a:xfrm>
        </p:spPr>
        <p:txBody>
          <a:bodyPr/>
          <a:lstStyle/>
          <a:p>
            <a:r>
              <a:rPr lang="en-US" altLang="x-none" sz="1600" b="1" u="sng" dirty="0">
                <a:solidFill>
                  <a:schemeClr val="accent2"/>
                </a:solidFill>
              </a:rPr>
              <a:t>Pre – Installation Requirements for </a:t>
            </a:r>
            <a:r>
              <a:rPr lang="en-US" altLang="x-none" sz="1600" b="1" u="sng" dirty="0" smtClean="0">
                <a:solidFill>
                  <a:schemeClr val="accent2"/>
                </a:solidFill>
              </a:rPr>
              <a:t>Ice </a:t>
            </a:r>
            <a:r>
              <a:rPr lang="en-US" altLang="x-none" sz="1600" b="1" u="sng" dirty="0">
                <a:solidFill>
                  <a:schemeClr val="accent2"/>
                </a:solidFill>
              </a:rPr>
              <a:t>machine : </a:t>
            </a:r>
            <a:r>
              <a:rPr lang="en-US" altLang="x-none" sz="1600" b="1" u="sng" dirty="0" err="1">
                <a:solidFill>
                  <a:schemeClr val="accent2"/>
                </a:solidFill>
              </a:rPr>
              <a:t>Hoshizaki</a:t>
            </a:r>
            <a:r>
              <a:rPr lang="en-US" altLang="x-none" sz="1600" b="1" u="sng" dirty="0">
                <a:solidFill>
                  <a:schemeClr val="accent2"/>
                </a:solidFill>
              </a:rPr>
              <a:t> / </a:t>
            </a:r>
            <a:r>
              <a:rPr lang="en-US" altLang="x-none" sz="1600" b="1" u="sng" dirty="0" err="1" smtClean="0">
                <a:solidFill>
                  <a:schemeClr val="accent2"/>
                </a:solidFill>
              </a:rPr>
              <a:t>Manitowac</a:t>
            </a:r>
            <a:endParaRPr lang="en-US" altLang="x-none" sz="1600" dirty="0">
              <a:solidFill>
                <a:schemeClr val="accent2"/>
              </a:solidFill>
            </a:endParaRPr>
          </a:p>
        </p:txBody>
      </p:sp>
      <p:sp>
        <p:nvSpPr>
          <p:cNvPr id="28674" name="Rectangle 4"/>
          <p:cNvSpPr>
            <a:spLocks noChangeArrowheads="1"/>
          </p:cNvSpPr>
          <p:nvPr/>
        </p:nvSpPr>
        <p:spPr bwMode="auto">
          <a:xfrm>
            <a:off x="4591050" y="3776663"/>
            <a:ext cx="6629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Clearance </a:t>
            </a:r>
          </a:p>
          <a:p>
            <a:pPr eaLnBrk="1" hangingPunct="1">
              <a:spcBef>
                <a:spcPct val="0"/>
              </a:spcBef>
              <a:buFontTx/>
              <a:buNone/>
            </a:pPr>
            <a:r>
              <a:rPr lang="en-US" altLang="x-none" sz="1400" dirty="0"/>
              <a:t>Need  minimum 6 inches on each side and back of unit  &amp; front side for door open shall be 12 to 15” approximately.</a:t>
            </a:r>
          </a:p>
          <a:p>
            <a:pPr eaLnBrk="1" hangingPunct="1">
              <a:spcBef>
                <a:spcPct val="0"/>
              </a:spcBef>
              <a:buFontTx/>
              <a:buNone/>
            </a:pPr>
            <a:endParaRPr lang="en-US" altLang="x-none" sz="1400" dirty="0"/>
          </a:p>
          <a:p>
            <a:pPr eaLnBrk="1" hangingPunct="1">
              <a:spcBef>
                <a:spcPct val="0"/>
              </a:spcBef>
              <a:buFontTx/>
              <a:buNone/>
            </a:pPr>
            <a:r>
              <a:rPr lang="en-US" altLang="x-none" sz="1400" dirty="0"/>
              <a:t>3.5 KVA individual Stabilizer within 02 FT. from the Machine .</a:t>
            </a:r>
            <a:endParaRPr lang="nl-NL" altLang="x-none" sz="1400" dirty="0"/>
          </a:p>
        </p:txBody>
      </p:sp>
      <p:sp>
        <p:nvSpPr>
          <p:cNvPr id="28675" name="Rectangle 5"/>
          <p:cNvSpPr>
            <a:spLocks noChangeArrowheads="1"/>
          </p:cNvSpPr>
          <p:nvPr/>
        </p:nvSpPr>
        <p:spPr bwMode="auto">
          <a:xfrm>
            <a:off x="1524000" y="3776663"/>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WATTAGE:</a:t>
            </a:r>
          </a:p>
          <a:p>
            <a:pPr eaLnBrk="1" hangingPunct="1">
              <a:spcBef>
                <a:spcPct val="0"/>
              </a:spcBef>
              <a:buFontTx/>
              <a:buNone/>
            </a:pPr>
            <a:r>
              <a:rPr lang="en-US" altLang="x-none" sz="1100" b="1"/>
              <a:t>800 WATTS  , 230 VOLT , 15 AMPS</a:t>
            </a:r>
          </a:p>
          <a:p>
            <a:pPr eaLnBrk="1" hangingPunct="1">
              <a:spcBef>
                <a:spcPct val="0"/>
              </a:spcBef>
              <a:buFontTx/>
              <a:buNone/>
            </a:pPr>
            <a:endParaRPr lang="en-US" altLang="x-none" sz="1100" b="1"/>
          </a:p>
        </p:txBody>
      </p:sp>
      <p:sp>
        <p:nvSpPr>
          <p:cNvPr id="28676" name="Rectangle 9"/>
          <p:cNvSpPr>
            <a:spLocks noChangeArrowheads="1"/>
          </p:cNvSpPr>
          <p:nvPr/>
        </p:nvSpPr>
        <p:spPr bwMode="auto">
          <a:xfrm>
            <a:off x="4591050" y="574035"/>
            <a:ext cx="6553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Input Electric supply  </a:t>
            </a:r>
          </a:p>
          <a:p>
            <a:pPr eaLnBrk="1" hangingPunct="1">
              <a:spcBef>
                <a:spcPct val="0"/>
              </a:spcBef>
              <a:buFontTx/>
              <a:buNone/>
            </a:pPr>
            <a:endParaRPr lang="en-US" altLang="x-none" sz="1400" dirty="0"/>
          </a:p>
          <a:p>
            <a:pPr eaLnBrk="1" hangingPunct="1">
              <a:spcBef>
                <a:spcPct val="0"/>
              </a:spcBef>
              <a:buFontTx/>
              <a:buNone/>
            </a:pPr>
            <a:r>
              <a:rPr lang="en-US" altLang="x-none" sz="1400" dirty="0"/>
              <a:t>230v , 1 phase , 50 HZ , 20 amps circuit breaker , 3 core cable with proper grounding terminal if it is 1 phase unit &amp; Neutral to Ground terminal voltage would be less than 1 volt.</a:t>
            </a:r>
          </a:p>
          <a:p>
            <a:pPr eaLnBrk="1" hangingPunct="1">
              <a:spcBef>
                <a:spcPct val="0"/>
              </a:spcBef>
              <a:buFontTx/>
              <a:buNone/>
            </a:pPr>
            <a:endParaRPr lang="en-US" altLang="x-none" sz="1400" dirty="0"/>
          </a:p>
          <a:p>
            <a:pPr eaLnBrk="1" hangingPunct="1">
              <a:spcBef>
                <a:spcPct val="0"/>
              </a:spcBef>
              <a:buFontTx/>
              <a:buNone/>
            </a:pPr>
            <a:r>
              <a:rPr lang="en-US" altLang="x-none" sz="1400" dirty="0"/>
              <a:t>Stabilizer should be provided if the Incoming voltage fluctuation beyond  + / - </a:t>
            </a:r>
            <a:r>
              <a:rPr lang="en-US" altLang="x-none" sz="1400" dirty="0" smtClean="0"/>
              <a:t>5 </a:t>
            </a:r>
            <a:r>
              <a:rPr lang="en-US" altLang="x-none" sz="1400" dirty="0"/>
              <a:t>volt.</a:t>
            </a:r>
          </a:p>
          <a:p>
            <a:pPr eaLnBrk="1" hangingPunct="1">
              <a:spcBef>
                <a:spcPct val="0"/>
              </a:spcBef>
              <a:buFontTx/>
              <a:buNone/>
            </a:pPr>
            <a:endParaRPr lang="en-US" altLang="x-none" sz="1400" dirty="0"/>
          </a:p>
          <a:p>
            <a:pPr eaLnBrk="1" hangingPunct="1">
              <a:spcBef>
                <a:spcPct val="0"/>
              </a:spcBef>
              <a:buFontTx/>
              <a:buNone/>
            </a:pPr>
            <a:r>
              <a:rPr lang="en-US" altLang="x-none" sz="1400" dirty="0"/>
              <a:t>¾” water Inlet Point with RO Water Supply within 02 FT. of the Machine, with Pressure Minimum- 1.4 Bar, Max 5.5 bar</a:t>
            </a:r>
          </a:p>
          <a:p>
            <a:pPr eaLnBrk="1" hangingPunct="1">
              <a:spcBef>
                <a:spcPct val="0"/>
              </a:spcBef>
              <a:buFontTx/>
              <a:buNone/>
            </a:pPr>
            <a:r>
              <a:rPr lang="en-US" altLang="x-none" sz="1400" dirty="0"/>
              <a:t>Portable </a:t>
            </a:r>
            <a:r>
              <a:rPr lang="en-US" altLang="x-none" sz="1400" dirty="0" err="1"/>
              <a:t>watrer</a:t>
            </a:r>
            <a:r>
              <a:rPr lang="en-US" altLang="x-none" sz="1400" dirty="0"/>
              <a:t> temperature – 10-30 </a:t>
            </a:r>
            <a:r>
              <a:rPr lang="en-US" altLang="x-none" sz="1400" dirty="0" err="1"/>
              <a:t>celsius</a:t>
            </a:r>
            <a:r>
              <a:rPr lang="en-US" altLang="x-none" sz="1400" dirty="0"/>
              <a:t>.</a:t>
            </a:r>
          </a:p>
          <a:p>
            <a:pPr eaLnBrk="1" hangingPunct="1">
              <a:spcBef>
                <a:spcPct val="0"/>
              </a:spcBef>
              <a:buFontTx/>
              <a:buNone/>
            </a:pPr>
            <a:endParaRPr lang="en-US" altLang="x-none" sz="1400" dirty="0"/>
          </a:p>
          <a:p>
            <a:pPr eaLnBrk="1" hangingPunct="1">
              <a:spcBef>
                <a:spcPct val="0"/>
              </a:spcBef>
              <a:buFontTx/>
              <a:buNone/>
            </a:pPr>
            <a:r>
              <a:rPr lang="en-US" altLang="x-none" sz="1400" dirty="0"/>
              <a:t>Drainage Point at Floor Label.</a:t>
            </a:r>
          </a:p>
          <a:p>
            <a:pPr eaLnBrk="1" hangingPunct="1">
              <a:spcBef>
                <a:spcPct val="0"/>
              </a:spcBef>
              <a:buFontTx/>
              <a:buNone/>
            </a:pPr>
            <a:endParaRPr lang="en-US" altLang="x-none" sz="1400" dirty="0"/>
          </a:p>
        </p:txBody>
      </p:sp>
      <p:sp>
        <p:nvSpPr>
          <p:cNvPr id="28677" name="Rectangle 13"/>
          <p:cNvSpPr>
            <a:spLocks noChangeArrowheads="1"/>
          </p:cNvSpPr>
          <p:nvPr/>
        </p:nvSpPr>
        <p:spPr bwMode="auto">
          <a:xfrm>
            <a:off x="1524000" y="4979988"/>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200" b="1" dirty="0">
                <a:solidFill>
                  <a:srgbClr val="FF0000"/>
                </a:solidFill>
              </a:rPr>
              <a:t>Dimensions</a:t>
            </a:r>
          </a:p>
          <a:p>
            <a:pPr eaLnBrk="1" hangingPunct="1">
              <a:spcBef>
                <a:spcPct val="0"/>
              </a:spcBef>
              <a:buFontTx/>
              <a:buNone/>
            </a:pPr>
            <a:r>
              <a:rPr lang="en-US" altLang="x-none" sz="1200" b="1" dirty="0" err="1" smtClean="0"/>
              <a:t>Manitowac</a:t>
            </a:r>
            <a:r>
              <a:rPr lang="en-US" altLang="x-none" sz="1200" b="1" dirty="0" smtClean="0"/>
              <a:t> Cabinet </a:t>
            </a:r>
            <a:r>
              <a:rPr lang="en-US" altLang="x-none" sz="1200" b="1" dirty="0"/>
              <a:t>: </a:t>
            </a:r>
            <a:r>
              <a:rPr lang="en-US" altLang="x-none" sz="1200" dirty="0"/>
              <a:t>Width 450 cm , Height - 65 cm, Depth  475 </a:t>
            </a:r>
            <a:r>
              <a:rPr lang="en-US" altLang="x-none" sz="1200" dirty="0" smtClean="0"/>
              <a:t>cm</a:t>
            </a:r>
          </a:p>
          <a:p>
            <a:pPr>
              <a:spcBef>
                <a:spcPct val="0"/>
              </a:spcBef>
              <a:buNone/>
            </a:pPr>
            <a:r>
              <a:rPr lang="en-US" altLang="x-none" sz="1200" b="1" dirty="0" err="1" smtClean="0"/>
              <a:t>Hoshizaki</a:t>
            </a:r>
            <a:r>
              <a:rPr lang="en-US" altLang="x-none" sz="1200" b="1" dirty="0" smtClean="0"/>
              <a:t> </a:t>
            </a:r>
            <a:r>
              <a:rPr lang="en-US" altLang="x-none" sz="1200" b="1" dirty="0"/>
              <a:t>Cabinet : </a:t>
            </a:r>
            <a:r>
              <a:rPr lang="en-US" altLang="x-none" sz="1200" dirty="0"/>
              <a:t>Width </a:t>
            </a:r>
            <a:r>
              <a:rPr lang="en-US" altLang="x-none" sz="1200" dirty="0" smtClean="0"/>
              <a:t>400 </a:t>
            </a:r>
            <a:r>
              <a:rPr lang="en-US" altLang="x-none" sz="1200" dirty="0"/>
              <a:t>cm , Height - </a:t>
            </a:r>
            <a:r>
              <a:rPr lang="en-US" altLang="x-none" sz="1200" dirty="0" smtClean="0"/>
              <a:t>700 </a:t>
            </a:r>
            <a:r>
              <a:rPr lang="en-US" altLang="x-none" sz="1200" dirty="0"/>
              <a:t>cm, Depth  </a:t>
            </a:r>
            <a:r>
              <a:rPr lang="en-US" altLang="x-none" sz="1200" dirty="0" smtClean="0"/>
              <a:t>510 cm</a:t>
            </a:r>
            <a:endParaRPr lang="en-US" altLang="x-none" sz="1200" dirty="0"/>
          </a:p>
        </p:txBody>
      </p:sp>
      <p:pic>
        <p:nvPicPr>
          <p:cNvPr id="286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838200"/>
            <a:ext cx="1943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2"/>
          <p:cNvSpPr txBox="1">
            <a:spLocks noChangeArrowheads="1"/>
          </p:cNvSpPr>
          <p:nvPr/>
        </p:nvSpPr>
        <p:spPr bwMode="auto">
          <a:xfrm>
            <a:off x="1524000" y="5767607"/>
            <a:ext cx="899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x-none" sz="1200" b="1" u="sng" dirty="0"/>
              <a:t>Please note : </a:t>
            </a:r>
            <a:r>
              <a:rPr lang="en-US" altLang="x-none" sz="1200" dirty="0" smtClean="0"/>
              <a:t>Warranty </a:t>
            </a:r>
            <a:r>
              <a:rPr lang="en-US" altLang="x-none" sz="1200" dirty="0"/>
              <a:t>Term and Policy without proper rated servo Stabilizer with the Machine and RO Water Supply for the Machine the Warranty is Null and Void. Further, any Service Request without replacement of Spare Parts is chargeable Like cleaning of Condenser chocked due to Dust, Spares chocked due to Water scaling and Reset the Machine due to non availability of incoming Water</a:t>
            </a:r>
            <a:r>
              <a:rPr lang="en-US" altLang="x-none" sz="1200" dirty="0" smtClean="0"/>
              <a:t>. </a:t>
            </a:r>
            <a:r>
              <a:rPr lang="en-US" altLang="x-none" sz="1200" dirty="0"/>
              <a:t>Consumables , spare parts and services will be chargeable.</a:t>
            </a:r>
          </a:p>
          <a:p>
            <a:pPr algn="just"/>
            <a:endParaRPr lang="en-US" altLang="x-none" sz="1200" dirty="0"/>
          </a:p>
        </p:txBody>
      </p:sp>
    </p:spTree>
    <p:extLst>
      <p:ext uri="{BB962C8B-B14F-4D97-AF65-F5344CB8AC3E}">
        <p14:creationId xmlns:p14="http://schemas.microsoft.com/office/powerpoint/2010/main" val="35670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9240" y="1219559"/>
            <a:ext cx="11253018" cy="5139869"/>
          </a:xfrm>
          <a:prstGeom prst="rect">
            <a:avLst/>
          </a:prstGeom>
        </p:spPr>
        <p:txBody>
          <a:bodyPr wrap="square">
            <a:spAutoFit/>
          </a:bodyPr>
          <a:lstStyle/>
          <a:p>
            <a:pPr algn="just">
              <a:spcAft>
                <a:spcPts val="0"/>
              </a:spcAft>
            </a:pPr>
            <a:r>
              <a:rPr lang="en-US" dirty="0" smtClean="0">
                <a:solidFill>
                  <a:srgbClr val="000000"/>
                </a:solidFill>
                <a:latin typeface="Nexa" charset="0"/>
                <a:ea typeface="Calibri" charset="0"/>
                <a:cs typeface="Times New Roman" charset="0"/>
              </a:rPr>
              <a:t>Factors below causing </a:t>
            </a:r>
            <a:r>
              <a:rPr lang="en-US" dirty="0">
                <a:solidFill>
                  <a:srgbClr val="000000"/>
                </a:solidFill>
                <a:latin typeface="Nexa" charset="0"/>
                <a:ea typeface="Calibri" charset="0"/>
                <a:cs typeface="Times New Roman" charset="0"/>
              </a:rPr>
              <a:t>operational problem and risk uptime of equipment at the store. This also causes high cost of repair</a:t>
            </a:r>
            <a:r>
              <a:rPr lang="en-US" dirty="0" smtClean="0">
                <a:solidFill>
                  <a:srgbClr val="000000"/>
                </a:solidFill>
                <a:latin typeface="Nexa" charset="0"/>
                <a:ea typeface="Calibri" charset="0"/>
                <a:cs typeface="Times New Roman" charset="0"/>
              </a:rPr>
              <a:t>.</a:t>
            </a:r>
          </a:p>
          <a:p>
            <a:pPr algn="just">
              <a:spcAft>
                <a:spcPts val="0"/>
              </a:spcAft>
            </a:pPr>
            <a:endParaRPr lang="en-US" sz="2000" dirty="0">
              <a:latin typeface="Calibri" charset="0"/>
              <a:ea typeface="Calibri" charset="0"/>
              <a:cs typeface="Times New Roman" charset="0"/>
            </a:endParaRPr>
          </a:p>
          <a:p>
            <a:pPr marL="342900" lvl="0" indent="-342900" algn="just">
              <a:buFont typeface="+mj-lt"/>
              <a:buAutoNum type="alphaLcParenR"/>
            </a:pPr>
            <a:r>
              <a:rPr lang="en-US" sz="1600" b="1" u="sng" dirty="0">
                <a:solidFill>
                  <a:srgbClr val="000000"/>
                </a:solidFill>
                <a:latin typeface="Nexa Heavy" charset="0"/>
                <a:ea typeface="Calibri" charset="0"/>
              </a:rPr>
              <a:t>Voltage / Frequency fluctuations</a:t>
            </a:r>
            <a:r>
              <a:rPr lang="en-US" sz="1600" b="1" dirty="0">
                <a:solidFill>
                  <a:srgbClr val="000000"/>
                </a:solidFill>
                <a:latin typeface="Nexa Heavy" charset="0"/>
                <a:ea typeface="Calibri" charset="0"/>
              </a:rPr>
              <a:t>. </a:t>
            </a:r>
            <a:r>
              <a:rPr lang="en-US" sz="1600" dirty="0">
                <a:solidFill>
                  <a:srgbClr val="000000"/>
                </a:solidFill>
                <a:latin typeface="Nexa" charset="0"/>
                <a:ea typeface="Calibri" charset="0"/>
              </a:rPr>
              <a:t>Large equipment’s are sensitive or intolerant to high voltage fluctuations. These ovens are rated for operating at 415 V in 3 phase &amp; 230 V in Single phase, whereas in India, with varied geography, the voltage received varies from 300-475 V in 3 phase &amp; 170-280 V in Single phase. Also, frequency varies from 40Hz to 70Hz, against 50 Hz rated by equipment manufacturers.  Thus, without a AVR the equipment is bound to fail. </a:t>
            </a:r>
            <a:endParaRPr lang="en-US" sz="1600" dirty="0" smtClean="0">
              <a:solidFill>
                <a:srgbClr val="000000"/>
              </a:solidFill>
              <a:latin typeface="Nexa" charset="0"/>
              <a:ea typeface="Calibri" charset="0"/>
            </a:endParaRPr>
          </a:p>
          <a:p>
            <a:pPr marL="342900" lvl="0" indent="-342900" algn="just">
              <a:buFont typeface="+mj-lt"/>
              <a:buAutoNum type="alphaLcParenR"/>
            </a:pPr>
            <a:endParaRPr lang="en-US" sz="1600" dirty="0">
              <a:latin typeface="Times New Roman" charset="0"/>
              <a:ea typeface="Calibri" charset="0"/>
            </a:endParaRPr>
          </a:p>
          <a:p>
            <a:pPr marL="342900" lvl="0" indent="-342900" algn="just">
              <a:buFont typeface="+mj-lt"/>
              <a:buAutoNum type="alphaLcParenR"/>
            </a:pPr>
            <a:r>
              <a:rPr lang="en-US" sz="1600" b="1" u="sng" dirty="0">
                <a:solidFill>
                  <a:srgbClr val="000000"/>
                </a:solidFill>
                <a:latin typeface="Nexa Heavy" charset="0"/>
                <a:ea typeface="Calibri" charset="0"/>
              </a:rPr>
              <a:t>Unauthorized Repairs</a:t>
            </a:r>
            <a:r>
              <a:rPr lang="en-US" sz="1600" dirty="0">
                <a:solidFill>
                  <a:srgbClr val="000000"/>
                </a:solidFill>
                <a:latin typeface="Nexa" charset="0"/>
                <a:ea typeface="Calibri" charset="0"/>
              </a:rPr>
              <a:t> – Stores </a:t>
            </a:r>
            <a:r>
              <a:rPr lang="en-US" sz="1600" dirty="0" smtClean="0">
                <a:solidFill>
                  <a:srgbClr val="000000"/>
                </a:solidFill>
                <a:latin typeface="Nexa" charset="0"/>
                <a:ea typeface="Calibri" charset="0"/>
              </a:rPr>
              <a:t>indulges, to </a:t>
            </a:r>
            <a:r>
              <a:rPr lang="en-US" sz="1600" dirty="0">
                <a:solidFill>
                  <a:srgbClr val="000000"/>
                </a:solidFill>
                <a:latin typeface="Nexa" charset="0"/>
                <a:ea typeface="Calibri" charset="0"/>
              </a:rPr>
              <a:t>get repairs / troubleshooting done locally by a neighborhood electrician or a “freelancing” technician from the equipment suppliers for economic reasons. More often this </a:t>
            </a:r>
            <a:r>
              <a:rPr lang="en-US" sz="1600" dirty="0" smtClean="0">
                <a:solidFill>
                  <a:srgbClr val="000000"/>
                </a:solidFill>
                <a:latin typeface="Nexa" charset="0"/>
                <a:ea typeface="Calibri" charset="0"/>
              </a:rPr>
              <a:t>eradicate </a:t>
            </a:r>
            <a:r>
              <a:rPr lang="en-US" sz="1600" dirty="0">
                <a:solidFill>
                  <a:srgbClr val="000000"/>
                </a:solidFill>
                <a:latin typeface="Nexa" charset="0"/>
                <a:ea typeface="Calibri" charset="0"/>
              </a:rPr>
              <a:t>the </a:t>
            </a:r>
            <a:r>
              <a:rPr lang="en-US" sz="1600" dirty="0" smtClean="0">
                <a:solidFill>
                  <a:srgbClr val="000000"/>
                </a:solidFill>
                <a:latin typeface="Nexa" charset="0"/>
                <a:ea typeface="Calibri" charset="0"/>
              </a:rPr>
              <a:t>symptom but do not </a:t>
            </a:r>
            <a:r>
              <a:rPr lang="en-US" sz="1600" dirty="0">
                <a:solidFill>
                  <a:srgbClr val="000000"/>
                </a:solidFill>
                <a:latin typeface="Nexa" charset="0"/>
                <a:ea typeface="Calibri" charset="0"/>
              </a:rPr>
              <a:t>solve the </a:t>
            </a:r>
            <a:r>
              <a:rPr lang="en-US" sz="1600" dirty="0" smtClean="0">
                <a:solidFill>
                  <a:srgbClr val="000000"/>
                </a:solidFill>
                <a:latin typeface="Nexa" charset="0"/>
                <a:ea typeface="Calibri" charset="0"/>
              </a:rPr>
              <a:t>issues </a:t>
            </a:r>
            <a:r>
              <a:rPr lang="en-US" sz="1600" dirty="0">
                <a:solidFill>
                  <a:srgbClr val="000000"/>
                </a:solidFill>
                <a:latin typeface="Nexa" charset="0"/>
                <a:ea typeface="Calibri" charset="0"/>
              </a:rPr>
              <a:t>to avoid future cost. Service providers have come across attempts to repair ovens and toasters, this can solve issue temporarily, but will cause for a bigger problem with respect to uptime and repair bill in future</a:t>
            </a:r>
            <a:r>
              <a:rPr lang="en-US" sz="1600" dirty="0" smtClean="0">
                <a:solidFill>
                  <a:srgbClr val="000000"/>
                </a:solidFill>
                <a:latin typeface="Nexa" charset="0"/>
                <a:ea typeface="Calibri" charset="0"/>
              </a:rPr>
              <a:t>.</a:t>
            </a:r>
          </a:p>
          <a:p>
            <a:pPr marL="342900" lvl="0" indent="-342900" algn="just">
              <a:buFont typeface="+mj-lt"/>
              <a:buAutoNum type="alphaLcParenR"/>
            </a:pPr>
            <a:endParaRPr lang="en-US" sz="1600" dirty="0">
              <a:latin typeface="Times New Roman" charset="0"/>
              <a:ea typeface="Calibri" charset="0"/>
            </a:endParaRPr>
          </a:p>
          <a:p>
            <a:pPr marL="342900" lvl="0" indent="-342900" algn="just">
              <a:buFont typeface="+mj-lt"/>
              <a:buAutoNum type="alphaLcParenR"/>
            </a:pPr>
            <a:r>
              <a:rPr lang="en-US" sz="1600" b="1" u="sng" dirty="0">
                <a:solidFill>
                  <a:srgbClr val="000000"/>
                </a:solidFill>
                <a:latin typeface="Nexa Heavy" charset="0"/>
                <a:ea typeface="Calibri" charset="0"/>
              </a:rPr>
              <a:t>Age of equipment:</a:t>
            </a:r>
            <a:r>
              <a:rPr lang="en-US" sz="1600" dirty="0">
                <a:solidFill>
                  <a:srgbClr val="000000"/>
                </a:solidFill>
                <a:latin typeface="Nexa" charset="0"/>
                <a:ea typeface="Calibri" charset="0"/>
              </a:rPr>
              <a:t> It is experienced </a:t>
            </a:r>
            <a:r>
              <a:rPr lang="en-US" sz="1600" dirty="0" smtClean="0">
                <a:solidFill>
                  <a:srgbClr val="000000"/>
                </a:solidFill>
                <a:latin typeface="Nexa" charset="0"/>
                <a:ea typeface="Calibri" charset="0"/>
              </a:rPr>
              <a:t>that, breakdowns </a:t>
            </a:r>
            <a:r>
              <a:rPr lang="en-US" sz="1600" dirty="0">
                <a:solidFill>
                  <a:srgbClr val="000000"/>
                </a:solidFill>
                <a:latin typeface="Nexa" charset="0"/>
                <a:ea typeface="Calibri" charset="0"/>
              </a:rPr>
              <a:t>are on higher side with the aging of equipment, depending how it is being used and maintained at the store</a:t>
            </a:r>
            <a:r>
              <a:rPr lang="en-US" sz="1600" dirty="0" smtClean="0">
                <a:solidFill>
                  <a:srgbClr val="000000"/>
                </a:solidFill>
                <a:latin typeface="Nexa" charset="0"/>
                <a:ea typeface="Calibri" charset="0"/>
              </a:rPr>
              <a:t>.</a:t>
            </a:r>
          </a:p>
          <a:p>
            <a:pPr marL="342900" lvl="0" indent="-342900" algn="just">
              <a:buFont typeface="+mj-lt"/>
              <a:buAutoNum type="alphaLcParenR"/>
            </a:pPr>
            <a:endParaRPr lang="en-US" sz="1600" dirty="0">
              <a:latin typeface="Times New Roman" charset="0"/>
              <a:ea typeface="Calibri" charset="0"/>
            </a:endParaRPr>
          </a:p>
          <a:p>
            <a:pPr marL="342900" lvl="0" indent="-342900" algn="just">
              <a:buFont typeface="+mj-lt"/>
              <a:buAutoNum type="alphaLcParenR"/>
            </a:pPr>
            <a:r>
              <a:rPr lang="en-US" sz="1600" b="1" u="sng" dirty="0">
                <a:solidFill>
                  <a:srgbClr val="000000"/>
                </a:solidFill>
                <a:latin typeface="Nexa Heavy" charset="0"/>
                <a:ea typeface="Calibri" charset="0"/>
              </a:rPr>
              <a:t>Avoiding Annual Maintenance</a:t>
            </a:r>
            <a:r>
              <a:rPr lang="en-US" sz="1600" u="sng" dirty="0">
                <a:solidFill>
                  <a:srgbClr val="000000"/>
                </a:solidFill>
                <a:latin typeface="Nexa" charset="0"/>
                <a:ea typeface="Calibri" charset="0"/>
              </a:rPr>
              <a:t> </a:t>
            </a:r>
            <a:r>
              <a:rPr lang="en-US" sz="1600" dirty="0">
                <a:solidFill>
                  <a:srgbClr val="000000"/>
                </a:solidFill>
                <a:latin typeface="Nexa" charset="0"/>
                <a:ea typeface="Calibri" charset="0"/>
              </a:rPr>
              <a:t>– To maintain high Uptime of these equipment’s, it is advised to have a AMC from the approved service providers</a:t>
            </a:r>
            <a:r>
              <a:rPr lang="en-US" sz="1600" dirty="0" smtClean="0">
                <a:solidFill>
                  <a:srgbClr val="000000"/>
                </a:solidFill>
                <a:latin typeface="Nexa" charset="0"/>
                <a:ea typeface="Calibri" charset="0"/>
              </a:rPr>
              <a:t>. </a:t>
            </a:r>
            <a:endParaRPr lang="en-US" sz="1600" dirty="0">
              <a:effectLst/>
              <a:latin typeface="Times New Roman" charset="0"/>
              <a:ea typeface="Calibri" charset="0"/>
            </a:endParaRPr>
          </a:p>
        </p:txBody>
      </p:sp>
      <p:sp>
        <p:nvSpPr>
          <p:cNvPr id="12" name="Title 1"/>
          <p:cNvSpPr>
            <a:spLocks noGrp="1"/>
          </p:cNvSpPr>
          <p:nvPr>
            <p:ph type="title"/>
          </p:nvPr>
        </p:nvSpPr>
        <p:spPr>
          <a:xfrm>
            <a:off x="139240" y="392625"/>
            <a:ext cx="11623675" cy="508000"/>
          </a:xfrm>
        </p:spPr>
        <p:txBody>
          <a:bodyPr/>
          <a:lstStyle/>
          <a:p>
            <a:r>
              <a:rPr lang="en-US" sz="2800" b="1" dirty="0" smtClean="0">
                <a:solidFill>
                  <a:srgbClr val="009132"/>
                </a:solidFill>
              </a:rPr>
              <a:t>Some of the Challenges at the Restaurant</a:t>
            </a:r>
            <a:r>
              <a:rPr lang="en-US" sz="2800" b="1" dirty="0" smtClean="0">
                <a:solidFill>
                  <a:srgbClr val="009132"/>
                </a:solidFill>
              </a:rPr>
              <a:t>/ Franchisees</a:t>
            </a:r>
            <a:endParaRPr lang="en-AU" sz="2800" b="1" dirty="0">
              <a:solidFill>
                <a:srgbClr val="009132"/>
              </a:solidFill>
            </a:endParaRPr>
          </a:p>
        </p:txBody>
      </p:sp>
    </p:spTree>
    <p:extLst>
      <p:ext uri="{BB962C8B-B14F-4D97-AF65-F5344CB8AC3E}">
        <p14:creationId xmlns:p14="http://schemas.microsoft.com/office/powerpoint/2010/main" val="158438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292510" y="123646"/>
            <a:ext cx="8763000" cy="609600"/>
          </a:xfrm>
        </p:spPr>
        <p:txBody>
          <a:bodyPr/>
          <a:lstStyle/>
          <a:p>
            <a:r>
              <a:rPr lang="en-US" altLang="x-none" sz="1800" b="1" u="sng" dirty="0">
                <a:solidFill>
                  <a:schemeClr val="accent2"/>
                </a:solidFill>
              </a:rPr>
              <a:t>Pre – Installation Requirements </a:t>
            </a:r>
            <a:r>
              <a:rPr lang="en-US" altLang="x-none" sz="1800" b="1" u="sng" dirty="0" smtClean="0">
                <a:solidFill>
                  <a:schemeClr val="accent2"/>
                </a:solidFill>
              </a:rPr>
              <a:t>– Servo Stabilizers</a:t>
            </a:r>
            <a:endParaRPr lang="en-US" altLang="x-none" sz="1800" dirty="0">
              <a:solidFill>
                <a:schemeClr val="accent2"/>
              </a:solidFill>
            </a:endParaRPr>
          </a:p>
        </p:txBody>
      </p:sp>
      <p:sp>
        <p:nvSpPr>
          <p:cNvPr id="28676" name="Rectangle 9"/>
          <p:cNvSpPr>
            <a:spLocks noChangeArrowheads="1"/>
          </p:cNvSpPr>
          <p:nvPr/>
        </p:nvSpPr>
        <p:spPr bwMode="auto">
          <a:xfrm>
            <a:off x="250723" y="585762"/>
            <a:ext cx="11941277"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400" dirty="0" smtClean="0"/>
              <a:t>Servo stabilizer installation would help franchisee to save </a:t>
            </a:r>
            <a:r>
              <a:rPr lang="en-US" sz="1400" dirty="0"/>
              <a:t>guard </a:t>
            </a:r>
            <a:r>
              <a:rPr lang="en-US" sz="1400" dirty="0" smtClean="0"/>
              <a:t>expensive equipment’s at their restaurants. </a:t>
            </a:r>
          </a:p>
          <a:p>
            <a:pPr>
              <a:spcBef>
                <a:spcPct val="0"/>
              </a:spcBef>
              <a:buNone/>
            </a:pPr>
            <a:endParaRPr lang="en-US" sz="1400" dirty="0"/>
          </a:p>
          <a:p>
            <a:pPr>
              <a:spcBef>
                <a:spcPct val="0"/>
              </a:spcBef>
              <a:buNone/>
            </a:pPr>
            <a:r>
              <a:rPr lang="en-US" sz="1400" dirty="0" smtClean="0"/>
              <a:t>A three </a:t>
            </a:r>
            <a:r>
              <a:rPr lang="en-US" sz="1400" dirty="0"/>
              <a:t>phase servo stabilizer which is able to set output in the range of 400V /415 V± 5%, 50Hz if the unit need 3 phase power supply OR 230V ± 5% ,50 Hz if the unit configured to work in Single phase. That means, The output terminal must be 5 terminals like L1, L2, L3, N , GND</a:t>
            </a:r>
            <a:r>
              <a:rPr lang="en-US" sz="1400" dirty="0" smtClean="0"/>
              <a:t>.), with voltage </a:t>
            </a:r>
            <a:r>
              <a:rPr lang="en-US" sz="1400" dirty="0"/>
              <a:t>selector switch in the Input &amp; output of the servo stabilizer. So that there is flexibility to select the required voltage depends upon the site Input power condition / configuration of the oven. </a:t>
            </a:r>
            <a:endParaRPr lang="en-US" altLang="x-none" sz="1400" dirty="0"/>
          </a:p>
          <a:p>
            <a:pPr>
              <a:spcBef>
                <a:spcPct val="0"/>
              </a:spcBef>
              <a:buNone/>
            </a:pPr>
            <a:endParaRPr lang="en-US" sz="1400" dirty="0" smtClean="0"/>
          </a:p>
          <a:p>
            <a:pPr>
              <a:spcBef>
                <a:spcPct val="0"/>
              </a:spcBef>
              <a:buNone/>
            </a:pPr>
            <a:endParaRPr lang="en-US" sz="1400" dirty="0"/>
          </a:p>
          <a:p>
            <a:pPr>
              <a:spcBef>
                <a:spcPct val="0"/>
              </a:spcBef>
              <a:buNone/>
            </a:pPr>
            <a:r>
              <a:rPr lang="en-US" sz="1400" dirty="0" smtClean="0"/>
              <a:t>To </a:t>
            </a:r>
            <a:r>
              <a:rPr lang="en-US" sz="1400" dirty="0"/>
              <a:t>s</a:t>
            </a:r>
            <a:r>
              <a:rPr lang="en-US" sz="1400" dirty="0" smtClean="0"/>
              <a:t>upport franchisees, IPCA has explored vendor M/s. Consul for servo stabilizers for franchisees consideration. The type and capacity </a:t>
            </a:r>
            <a:r>
              <a:rPr lang="en-US" sz="1400" dirty="0"/>
              <a:t>of servo stabilizer for your store, would depend </a:t>
            </a:r>
            <a:r>
              <a:rPr lang="en-US" sz="1400" dirty="0" smtClean="0"/>
              <a:t>upon :</a:t>
            </a:r>
            <a:endParaRPr lang="en-US" sz="1400" dirty="0"/>
          </a:p>
          <a:p>
            <a:pPr>
              <a:spcBef>
                <a:spcPct val="0"/>
              </a:spcBef>
              <a:buNone/>
            </a:pPr>
            <a:endParaRPr lang="en-US" sz="1400" dirty="0" smtClean="0"/>
          </a:p>
          <a:p>
            <a:pPr marL="342900" indent="-342900">
              <a:spcBef>
                <a:spcPct val="0"/>
              </a:spcBef>
              <a:buFont typeface="+mj-lt"/>
              <a:buAutoNum type="arabicPeriod"/>
            </a:pPr>
            <a:r>
              <a:rPr lang="en-US" sz="1400" dirty="0" smtClean="0"/>
              <a:t>Capacity of stabilizer would depend upon Equipment's </a:t>
            </a:r>
            <a:r>
              <a:rPr lang="en-US" sz="1400" dirty="0"/>
              <a:t>and </a:t>
            </a:r>
            <a:r>
              <a:rPr lang="en-US" sz="1400" dirty="0" smtClean="0"/>
              <a:t>lighting </a:t>
            </a:r>
            <a:r>
              <a:rPr lang="en-US" sz="1400" dirty="0"/>
              <a:t>fixtures </a:t>
            </a:r>
            <a:r>
              <a:rPr lang="en-US" sz="1400" dirty="0" smtClean="0"/>
              <a:t>franchisee would </a:t>
            </a:r>
            <a:r>
              <a:rPr lang="en-US" sz="1400" dirty="0"/>
              <a:t>want to have stabilized </a:t>
            </a:r>
            <a:r>
              <a:rPr lang="en-US" sz="1400" dirty="0" smtClean="0"/>
              <a:t>at the restaurants. The commercial stabilizers normally available from 5 KVA- 15KVA-30KVA- 45 KVA – 60KVA- 90 KVA.</a:t>
            </a:r>
          </a:p>
          <a:p>
            <a:pPr marL="342900" indent="-342900">
              <a:spcBef>
                <a:spcPct val="0"/>
              </a:spcBef>
              <a:buFont typeface="+mj-lt"/>
              <a:buAutoNum type="arabicPeriod"/>
            </a:pPr>
            <a:r>
              <a:rPr lang="en-US" sz="1400" dirty="0" smtClean="0"/>
              <a:t>Type of stabilizer would depend on range of incoming voltage available in the area of operation.</a:t>
            </a:r>
          </a:p>
          <a:p>
            <a:pPr marL="285750" indent="-285750">
              <a:spcBef>
                <a:spcPct val="0"/>
              </a:spcBef>
            </a:pPr>
            <a:endParaRPr lang="en-US" sz="1400" dirty="0"/>
          </a:p>
          <a:p>
            <a:pPr marL="285750" indent="-285750">
              <a:spcBef>
                <a:spcPct val="0"/>
              </a:spcBef>
            </a:pPr>
            <a:endParaRPr lang="en-US" sz="1400" dirty="0"/>
          </a:p>
          <a:p>
            <a:pPr>
              <a:spcBef>
                <a:spcPct val="0"/>
              </a:spcBef>
              <a:buNone/>
            </a:pPr>
            <a:r>
              <a:rPr lang="en-US" sz="1400" b="1" dirty="0" smtClean="0"/>
              <a:t>Below type of stabilizers are available with the vendor :</a:t>
            </a:r>
          </a:p>
          <a:p>
            <a:pPr>
              <a:spcBef>
                <a:spcPct val="0"/>
              </a:spcBef>
              <a:buNone/>
            </a:pPr>
            <a:endParaRPr lang="en-US" sz="1400" dirty="0"/>
          </a:p>
          <a:p>
            <a:pPr marL="342900" indent="-342900">
              <a:spcBef>
                <a:spcPct val="0"/>
              </a:spcBef>
            </a:pPr>
            <a:r>
              <a:rPr lang="en-US" sz="1400" dirty="0" smtClean="0"/>
              <a:t>Servo </a:t>
            </a:r>
            <a:r>
              <a:rPr lang="en-US" sz="1400" dirty="0"/>
              <a:t>Controlled Voltage Stabilizer of Input:295-465 V Out Put :415 V Microcontroller based. Air Cooled, with Over voltage &amp; Under voltage cut off, Over load &amp; short circuit protection and single phase prevention.(With input  MCCB and Bypass Switch), Input &amp; Output Tripping, Earth Neutral Cut off facility, Frequency Cut off facility, With Electronic </a:t>
            </a:r>
            <a:r>
              <a:rPr lang="en-US" sz="1400" dirty="0" smtClean="0"/>
              <a:t>Overload.</a:t>
            </a:r>
          </a:p>
          <a:p>
            <a:pPr marL="342900" indent="-342900">
              <a:spcBef>
                <a:spcPct val="0"/>
              </a:spcBef>
            </a:pPr>
            <a:endParaRPr lang="en-US" sz="1400" dirty="0"/>
          </a:p>
          <a:p>
            <a:pPr marL="342900" indent="-342900">
              <a:spcBef>
                <a:spcPct val="0"/>
              </a:spcBef>
            </a:pPr>
            <a:r>
              <a:rPr lang="en-US" sz="1400" dirty="0"/>
              <a:t>Servo Controlled Voltage Stabilizer of Input:300-500 V Out Put :415 V Microcontroller based. Air Cooled, with Over voltage &amp; Under voltage cut off, Over load &amp; short circuit protection and single phase prevention.(With input  MCCB and Bypass Switch), Input &amp; Output Tripping, Earth Neutral Cut off facility, Frequency Cut off facility, With Electronic </a:t>
            </a:r>
            <a:r>
              <a:rPr lang="en-US" sz="1400" dirty="0" smtClean="0"/>
              <a:t>Overload.</a:t>
            </a:r>
            <a:r>
              <a:rPr lang="en-US" sz="1400" dirty="0"/>
              <a:t/>
            </a:r>
            <a:br>
              <a:rPr lang="en-US" sz="1400" dirty="0"/>
            </a:br>
            <a:endParaRPr lang="en-US" sz="1400" dirty="0" smtClean="0"/>
          </a:p>
          <a:p>
            <a:pPr marL="342900" indent="-342900">
              <a:spcBef>
                <a:spcPct val="0"/>
              </a:spcBef>
            </a:pPr>
            <a:endParaRPr lang="en-US" altLang="x-none" sz="1400" dirty="0"/>
          </a:p>
          <a:p>
            <a:pPr>
              <a:spcBef>
                <a:spcPct val="0"/>
              </a:spcBef>
              <a:buNone/>
            </a:pPr>
            <a:r>
              <a:rPr lang="en-US" altLang="x-none" sz="1400" dirty="0" smtClean="0"/>
              <a:t>We along with SUBWAY are in liaison with FWH to incorporate servo stabilizer for Indian franchisee. The FWH advise is awaited. Franchisee in needs of stabilizer, IPCA would be happy to support.</a:t>
            </a:r>
            <a:endParaRPr lang="en-US" altLang="x-none" sz="1400" dirty="0"/>
          </a:p>
        </p:txBody>
      </p:sp>
    </p:spTree>
    <p:extLst>
      <p:ext uri="{BB962C8B-B14F-4D97-AF65-F5344CB8AC3E}">
        <p14:creationId xmlns:p14="http://schemas.microsoft.com/office/powerpoint/2010/main" val="114207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74669" y="1181646"/>
            <a:ext cx="11517331" cy="631468"/>
          </a:xfrm>
          <a:prstGeom prst="rect">
            <a:avLst/>
          </a:prstGeom>
        </p:spPr>
        <p:txBody>
          <a:bodyP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2800" b="1" smtClean="0"/>
              <a:t>Thank You</a:t>
            </a:r>
            <a:endParaRPr lang="en-AU" sz="2800" b="1" dirty="0"/>
          </a:p>
        </p:txBody>
      </p:sp>
    </p:spTree>
    <p:extLst>
      <p:ext uri="{BB962C8B-B14F-4D97-AF65-F5344CB8AC3E}">
        <p14:creationId xmlns:p14="http://schemas.microsoft.com/office/powerpoint/2010/main" val="334009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715001"/>
            <a:ext cx="1247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6" descr="https://encrypted-tbn1.gstatic.com/images?q=tbn:ANd9GcTP6asGKNK_M8xoYBWLwJtjtuXJUU106lQ_45ZXl-hndr51K_m_vdH7hY4"/>
          <p:cNvPicPr>
            <a:picLocks noChangeAspect="1" noChangeArrowheads="1"/>
          </p:cNvPicPr>
          <p:nvPr/>
        </p:nvPicPr>
        <p:blipFill>
          <a:blip r:embed="rId4">
            <a:extLst>
              <a:ext uri="{28A0092B-C50C-407E-A947-70E740481C1C}">
                <a14:useLocalDpi xmlns:a14="http://schemas.microsoft.com/office/drawing/2010/main" val="0"/>
              </a:ext>
            </a:extLst>
          </a:blip>
          <a:srcRect l="28410" t="17021" r="26299" b="23404"/>
          <a:stretch>
            <a:fillRect/>
          </a:stretch>
        </p:blipFill>
        <p:spPr bwMode="auto">
          <a:xfrm>
            <a:off x="4953000" y="57912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1" y="5867400"/>
            <a:ext cx="2066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62734692"/>
              </p:ext>
            </p:extLst>
          </p:nvPr>
        </p:nvGraphicFramePr>
        <p:xfrm>
          <a:off x="1781175" y="1240277"/>
          <a:ext cx="8686800" cy="464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41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4401" y="228600"/>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840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58618646"/>
              </p:ext>
            </p:extLst>
          </p:nvPr>
        </p:nvGraphicFramePr>
        <p:xfrm>
          <a:off x="1714500" y="1243749"/>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1" y="228600"/>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5737225"/>
            <a:ext cx="330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0775" y="5859464"/>
            <a:ext cx="299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5514975"/>
            <a:ext cx="15367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63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63743028"/>
              </p:ext>
            </p:extLst>
          </p:nvPr>
        </p:nvGraphicFramePr>
        <p:xfrm>
          <a:off x="2514600" y="1066800"/>
          <a:ext cx="6878266" cy="423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1" y="228600"/>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5207000"/>
            <a:ext cx="2108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5776914"/>
            <a:ext cx="22225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6537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043694487"/>
              </p:ext>
            </p:extLst>
          </p:nvPr>
        </p:nvGraphicFramePr>
        <p:xfrm>
          <a:off x="2514600" y="1066800"/>
          <a:ext cx="6878266" cy="423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1" y="228600"/>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0823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1752600" y="228600"/>
            <a:ext cx="8763000" cy="609600"/>
          </a:xfrm>
        </p:spPr>
        <p:txBody>
          <a:bodyPr/>
          <a:lstStyle/>
          <a:p>
            <a:pPr algn="l" eaLnBrk="1" hangingPunct="1"/>
            <a:r>
              <a:rPr lang="en-US" altLang="x-none" sz="1800" b="1" u="sng">
                <a:solidFill>
                  <a:schemeClr val="accent2"/>
                </a:solidFill>
              </a:rPr>
              <a:t>Pre – Installation Requirements for Duke / Nu-Vu  Bread oven &amp; Proofer</a:t>
            </a:r>
            <a:endParaRPr lang="en-US" altLang="x-none" sz="2000">
              <a:solidFill>
                <a:schemeClr val="accent2"/>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97" y="893763"/>
            <a:ext cx="2286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4038600" y="457200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a:solidFill>
                  <a:srgbClr val="FF0000"/>
                </a:solidFill>
              </a:rPr>
              <a:t>Clearance </a:t>
            </a:r>
          </a:p>
          <a:p>
            <a:pPr eaLnBrk="1" hangingPunct="1">
              <a:spcBef>
                <a:spcPct val="0"/>
              </a:spcBef>
              <a:buFontTx/>
              <a:buNone/>
            </a:pPr>
            <a:r>
              <a:rPr lang="en-US" altLang="x-none" sz="1400"/>
              <a:t>Need  minimum six inches on each side and back of unit and front side for door open</a:t>
            </a:r>
            <a:r>
              <a:rPr lang="nl-NL" altLang="x-none" sz="1400"/>
              <a:t> Oven - 35-5/8” • Proofer - 35-5/8”</a:t>
            </a:r>
            <a:r>
              <a:rPr lang="en-US" altLang="x-none" sz="1400"/>
              <a:t>.</a:t>
            </a:r>
            <a:endParaRPr lang="nl-NL" altLang="x-none" sz="1400"/>
          </a:p>
        </p:txBody>
      </p:sp>
      <p:sp>
        <p:nvSpPr>
          <p:cNvPr id="25604" name="Rectangle 5"/>
          <p:cNvSpPr>
            <a:spLocks noChangeArrowheads="1"/>
          </p:cNvSpPr>
          <p:nvPr/>
        </p:nvSpPr>
        <p:spPr bwMode="auto">
          <a:xfrm>
            <a:off x="1524000" y="5029200"/>
            <a:ext cx="2819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WATTAGE:</a:t>
            </a:r>
          </a:p>
          <a:p>
            <a:pPr eaLnBrk="1" hangingPunct="1">
              <a:spcBef>
                <a:spcPct val="0"/>
              </a:spcBef>
              <a:buFontTx/>
              <a:buNone/>
            </a:pPr>
            <a:r>
              <a:rPr lang="en-US" altLang="x-none" sz="1100" b="1"/>
              <a:t>OVEN: 5000 • PROOFER: 1200</a:t>
            </a:r>
          </a:p>
        </p:txBody>
      </p:sp>
      <p:sp>
        <p:nvSpPr>
          <p:cNvPr id="25605" name="Rectangle 6"/>
          <p:cNvSpPr>
            <a:spLocks noChangeArrowheads="1"/>
          </p:cNvSpPr>
          <p:nvPr/>
        </p:nvSpPr>
        <p:spPr bwMode="auto">
          <a:xfrm>
            <a:off x="3962400" y="34290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Water Supply </a:t>
            </a:r>
          </a:p>
          <a:p>
            <a:pPr eaLnBrk="1" hangingPunct="1">
              <a:spcBef>
                <a:spcPct val="0"/>
              </a:spcBef>
              <a:buFontTx/>
              <a:buNone/>
            </a:pPr>
            <a:endParaRPr lang="en-US" altLang="x-none" sz="1400" b="1" u="sng" dirty="0"/>
          </a:p>
          <a:p>
            <a:pPr eaLnBrk="1" hangingPunct="1">
              <a:spcBef>
                <a:spcPct val="0"/>
              </a:spcBef>
              <a:buFontTx/>
              <a:buNone/>
            </a:pPr>
            <a:r>
              <a:rPr lang="en-US" altLang="x-none" sz="1400" dirty="0"/>
              <a:t>waterline is required for proofer. Minimum water pressure specifications</a:t>
            </a:r>
          </a:p>
          <a:p>
            <a:pPr eaLnBrk="1" hangingPunct="1">
              <a:spcBef>
                <a:spcPct val="0"/>
              </a:spcBef>
              <a:buFontTx/>
              <a:buNone/>
            </a:pPr>
            <a:r>
              <a:rPr lang="en-US" altLang="x-none" sz="1400" dirty="0"/>
              <a:t>for the 1/4” pipe size water connection with  30 psi pressure.</a:t>
            </a:r>
          </a:p>
        </p:txBody>
      </p:sp>
      <p:sp>
        <p:nvSpPr>
          <p:cNvPr id="25606" name="Rectangle 9"/>
          <p:cNvSpPr>
            <a:spLocks noChangeArrowheads="1"/>
          </p:cNvSpPr>
          <p:nvPr/>
        </p:nvSpPr>
        <p:spPr bwMode="auto">
          <a:xfrm>
            <a:off x="3962400" y="838201"/>
            <a:ext cx="6553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a:solidFill>
                  <a:srgbClr val="FF0000"/>
                </a:solidFill>
              </a:rPr>
              <a:t>Input Electric supply  </a:t>
            </a:r>
          </a:p>
          <a:p>
            <a:pPr eaLnBrk="1" hangingPunct="1">
              <a:spcBef>
                <a:spcPct val="0"/>
              </a:spcBef>
              <a:buFontTx/>
              <a:buNone/>
            </a:pPr>
            <a:endParaRPr lang="en-US" altLang="x-none" sz="1400"/>
          </a:p>
          <a:p>
            <a:pPr eaLnBrk="1" hangingPunct="1">
              <a:spcBef>
                <a:spcPct val="0"/>
              </a:spcBef>
              <a:buFontTx/>
              <a:buNone/>
            </a:pPr>
            <a:r>
              <a:rPr lang="en-US" altLang="x-none" sz="1400"/>
              <a:t>415v , 3 phase , 50 HZ , 20 amps circuit breaker , 5 core cable with proper grounding terminal if its 3 phase unit.</a:t>
            </a:r>
          </a:p>
          <a:p>
            <a:pPr eaLnBrk="1" hangingPunct="1">
              <a:spcBef>
                <a:spcPct val="0"/>
              </a:spcBef>
              <a:buFontTx/>
              <a:buNone/>
            </a:pPr>
            <a:endParaRPr lang="en-US" altLang="x-none" sz="1400"/>
          </a:p>
          <a:p>
            <a:pPr eaLnBrk="1" hangingPunct="1">
              <a:spcBef>
                <a:spcPct val="0"/>
              </a:spcBef>
              <a:buFontTx/>
              <a:buNone/>
            </a:pPr>
            <a:r>
              <a:rPr lang="en-US" altLang="x-none" sz="1400"/>
              <a:t>230v , 1 phase , 50 HZ , 40 amps circuit breaker , 3 core cable with proper grounding terminal if it is 1 phase unit &amp; Neutral to Ground terminal voltage would be less than 1 volt.</a:t>
            </a:r>
          </a:p>
          <a:p>
            <a:pPr eaLnBrk="1" hangingPunct="1">
              <a:spcBef>
                <a:spcPct val="0"/>
              </a:spcBef>
              <a:buFontTx/>
              <a:buNone/>
            </a:pPr>
            <a:endParaRPr lang="en-US" altLang="x-none" sz="1400"/>
          </a:p>
          <a:p>
            <a:pPr eaLnBrk="1" hangingPunct="1">
              <a:spcBef>
                <a:spcPct val="0"/>
              </a:spcBef>
              <a:buFontTx/>
              <a:buNone/>
            </a:pPr>
            <a:r>
              <a:rPr lang="en-US" altLang="x-none" sz="1400"/>
              <a:t>Stabilizer should be provided if the Incoming voltage fluctuation beyond  + / - 5 volt.</a:t>
            </a:r>
          </a:p>
          <a:p>
            <a:pPr eaLnBrk="1" hangingPunct="1">
              <a:spcBef>
                <a:spcPct val="0"/>
              </a:spcBef>
              <a:buFontTx/>
              <a:buNone/>
            </a:pPr>
            <a:endParaRPr lang="en-US" altLang="x-none" sz="1400"/>
          </a:p>
          <a:p>
            <a:pPr eaLnBrk="1" hangingPunct="1">
              <a:spcBef>
                <a:spcPct val="0"/>
              </a:spcBef>
              <a:buFontTx/>
              <a:buNone/>
            </a:pPr>
            <a:endParaRPr lang="en-US" altLang="x-none" sz="1400"/>
          </a:p>
        </p:txBody>
      </p:sp>
      <p:sp>
        <p:nvSpPr>
          <p:cNvPr id="25607" name="Rectangle 10"/>
          <p:cNvSpPr>
            <a:spLocks noChangeArrowheads="1"/>
          </p:cNvSpPr>
          <p:nvPr/>
        </p:nvSpPr>
        <p:spPr bwMode="auto">
          <a:xfrm>
            <a:off x="1524000" y="5562601"/>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DIMENSIONS:</a:t>
            </a:r>
          </a:p>
          <a:p>
            <a:pPr eaLnBrk="1" hangingPunct="1">
              <a:spcBef>
                <a:spcPct val="0"/>
              </a:spcBef>
              <a:buFontTx/>
              <a:buNone/>
            </a:pPr>
            <a:r>
              <a:rPr lang="en-US" altLang="x-none" sz="1200" b="1"/>
              <a:t>Height Width Depth :- Exterior :  77-3/4” 36-1/2” 30-3/4” --- Interior :-    Oven 14-1/2” 26” 18-1/2”  Proofer 33-3/8” 26” 18-1/2”</a:t>
            </a:r>
            <a:endParaRPr lang="en-US" altLang="x-none" sz="1200"/>
          </a:p>
        </p:txBody>
      </p:sp>
    </p:spTree>
    <p:extLst>
      <p:ext uri="{BB962C8B-B14F-4D97-AF65-F5344CB8AC3E}">
        <p14:creationId xmlns:p14="http://schemas.microsoft.com/office/powerpoint/2010/main" val="208403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a:xfrm>
            <a:off x="1752600" y="228600"/>
            <a:ext cx="8763000" cy="609600"/>
          </a:xfrm>
        </p:spPr>
        <p:txBody>
          <a:bodyPr/>
          <a:lstStyle/>
          <a:p>
            <a:pPr algn="l" eaLnBrk="1" hangingPunct="1"/>
            <a:r>
              <a:rPr lang="en-US" altLang="x-none" sz="1600" b="1" u="sng">
                <a:solidFill>
                  <a:schemeClr val="accent2"/>
                </a:solidFill>
              </a:rPr>
              <a:t>Pre – Installation Requirements for Merrychef / Turbochef  speed oven / Toaster</a:t>
            </a:r>
            <a:endParaRPr lang="en-US" altLang="x-none" sz="1600">
              <a:solidFill>
                <a:schemeClr val="accent2"/>
              </a:solidFill>
            </a:endParaRPr>
          </a:p>
        </p:txBody>
      </p:sp>
      <p:sp>
        <p:nvSpPr>
          <p:cNvPr id="26626" name="Rectangle 4"/>
          <p:cNvSpPr>
            <a:spLocks noChangeArrowheads="1"/>
          </p:cNvSpPr>
          <p:nvPr/>
        </p:nvSpPr>
        <p:spPr bwMode="auto">
          <a:xfrm>
            <a:off x="3886200" y="381000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a:solidFill>
                  <a:srgbClr val="FF0000"/>
                </a:solidFill>
              </a:rPr>
              <a:t>Clearance </a:t>
            </a:r>
          </a:p>
          <a:p>
            <a:pPr eaLnBrk="1" hangingPunct="1">
              <a:spcBef>
                <a:spcPct val="0"/>
              </a:spcBef>
              <a:buFontTx/>
              <a:buNone/>
            </a:pPr>
            <a:r>
              <a:rPr lang="en-US" altLang="x-none" sz="1400"/>
              <a:t>Need  minimum 6 inches on each side and back of unit  &amp; front side for door open</a:t>
            </a:r>
            <a:r>
              <a:rPr lang="nl-NL" altLang="x-none" sz="1400"/>
              <a:t> 10”</a:t>
            </a:r>
            <a:r>
              <a:rPr lang="en-US" altLang="x-none" sz="1400"/>
              <a:t>.to 12”</a:t>
            </a:r>
            <a:endParaRPr lang="nl-NL" altLang="x-none" sz="1400"/>
          </a:p>
        </p:txBody>
      </p:sp>
      <p:sp>
        <p:nvSpPr>
          <p:cNvPr id="26627" name="Rectangle 5"/>
          <p:cNvSpPr>
            <a:spLocks noChangeArrowheads="1"/>
          </p:cNvSpPr>
          <p:nvPr/>
        </p:nvSpPr>
        <p:spPr bwMode="auto">
          <a:xfrm>
            <a:off x="1524000" y="2895600"/>
            <a:ext cx="2819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WATTAGE:</a:t>
            </a:r>
          </a:p>
          <a:p>
            <a:pPr eaLnBrk="1" hangingPunct="1">
              <a:spcBef>
                <a:spcPct val="0"/>
              </a:spcBef>
              <a:buFontTx/>
              <a:buNone/>
            </a:pPr>
            <a:r>
              <a:rPr lang="en-US" altLang="x-none" sz="1100" b="1"/>
              <a:t>6.7 KW + 3.5 KW ( MW )</a:t>
            </a:r>
          </a:p>
        </p:txBody>
      </p:sp>
      <p:sp>
        <p:nvSpPr>
          <p:cNvPr id="26628" name="Rectangle 9"/>
          <p:cNvSpPr>
            <a:spLocks noChangeArrowheads="1"/>
          </p:cNvSpPr>
          <p:nvPr/>
        </p:nvSpPr>
        <p:spPr bwMode="auto">
          <a:xfrm>
            <a:off x="3962400" y="838201"/>
            <a:ext cx="6553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Input Electric supply  </a:t>
            </a:r>
          </a:p>
          <a:p>
            <a:pPr eaLnBrk="1" hangingPunct="1">
              <a:spcBef>
                <a:spcPct val="0"/>
              </a:spcBef>
              <a:buFontTx/>
              <a:buNone/>
            </a:pPr>
            <a:endParaRPr lang="en-US" altLang="x-none" sz="1400" dirty="0"/>
          </a:p>
          <a:p>
            <a:pPr eaLnBrk="1" hangingPunct="1">
              <a:spcBef>
                <a:spcPct val="0"/>
              </a:spcBef>
              <a:buFontTx/>
              <a:buNone/>
            </a:pPr>
            <a:r>
              <a:rPr lang="en-US" altLang="x-none" sz="1400" dirty="0"/>
              <a:t>400v , 3 phase , 50 HZ , 20 amps circuit breaker , 5 core cable with proper grounding terminal if its 3 phase unit.</a:t>
            </a:r>
          </a:p>
          <a:p>
            <a:pPr eaLnBrk="1" hangingPunct="1">
              <a:spcBef>
                <a:spcPct val="0"/>
              </a:spcBef>
              <a:buFontTx/>
              <a:buNone/>
            </a:pPr>
            <a:endParaRPr lang="en-US" altLang="x-none" sz="1400" dirty="0"/>
          </a:p>
          <a:p>
            <a:pPr eaLnBrk="1" hangingPunct="1">
              <a:spcBef>
                <a:spcPct val="0"/>
              </a:spcBef>
              <a:buFontTx/>
              <a:buNone/>
            </a:pPr>
            <a:r>
              <a:rPr lang="en-US" altLang="x-none" sz="1400" dirty="0"/>
              <a:t>230v , 1 phase , 50 HZ , 30 amps circuit breaker , 3 core cable with proper grounding terminal if it is 1 phase unit &amp; Neutral to Ground terminal voltage would be less than 1 volt.</a:t>
            </a:r>
          </a:p>
          <a:p>
            <a:pPr eaLnBrk="1" hangingPunct="1">
              <a:spcBef>
                <a:spcPct val="0"/>
              </a:spcBef>
              <a:buFontTx/>
              <a:buNone/>
            </a:pPr>
            <a:endParaRPr lang="en-US" altLang="x-none" sz="1400" dirty="0"/>
          </a:p>
          <a:p>
            <a:pPr eaLnBrk="1" hangingPunct="1">
              <a:spcBef>
                <a:spcPct val="0"/>
              </a:spcBef>
              <a:buFontTx/>
              <a:buNone/>
            </a:pPr>
            <a:r>
              <a:rPr lang="en-US" altLang="x-none" sz="1400" dirty="0"/>
              <a:t>Stabilizer should be provided if the Incoming voltage fluctuation beyond  + / - 5 volt.</a:t>
            </a:r>
          </a:p>
          <a:p>
            <a:pPr eaLnBrk="1" hangingPunct="1">
              <a:spcBef>
                <a:spcPct val="0"/>
              </a:spcBef>
              <a:buFontTx/>
              <a:buNone/>
            </a:pPr>
            <a:endParaRPr lang="en-US" altLang="x-none" sz="1400" dirty="0"/>
          </a:p>
          <a:p>
            <a:pPr eaLnBrk="1" hangingPunct="1">
              <a:spcBef>
                <a:spcPct val="0"/>
              </a:spcBef>
              <a:buFontTx/>
              <a:buNone/>
            </a:pPr>
            <a:endParaRPr lang="en-US" altLang="x-none" sz="1400" dirty="0"/>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85" y="733424"/>
            <a:ext cx="2543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2"/>
          <p:cNvSpPr>
            <a:spLocks noChangeArrowheads="1"/>
          </p:cNvSpPr>
          <p:nvPr/>
        </p:nvSpPr>
        <p:spPr bwMode="auto">
          <a:xfrm>
            <a:off x="1752600" y="51054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Dimension :-</a:t>
            </a:r>
          </a:p>
          <a:p>
            <a:pPr eaLnBrk="1" hangingPunct="1">
              <a:spcBef>
                <a:spcPct val="0"/>
              </a:spcBef>
              <a:buFontTx/>
              <a:buNone/>
            </a:pPr>
            <a:endParaRPr lang="en-US" altLang="x-none" sz="1400"/>
          </a:p>
          <a:p>
            <a:pPr eaLnBrk="1" hangingPunct="1">
              <a:spcBef>
                <a:spcPct val="0"/>
              </a:spcBef>
              <a:buFontTx/>
              <a:buNone/>
            </a:pPr>
            <a:r>
              <a:rPr lang="en-US" altLang="x-none" sz="1400"/>
              <a:t>Height 19” 483 mm , with legs 23” 584 mm</a:t>
            </a:r>
          </a:p>
          <a:p>
            <a:pPr eaLnBrk="1" hangingPunct="1">
              <a:spcBef>
                <a:spcPct val="0"/>
              </a:spcBef>
              <a:buFontTx/>
              <a:buNone/>
            </a:pPr>
            <a:r>
              <a:rPr lang="en-US" altLang="x-none" sz="1400"/>
              <a:t>Width 21.4” 544 mm , Depth (footprint) 28.6” 726 mm , with door closed 32.7” 831 mm , with door open 39.4” </a:t>
            </a:r>
          </a:p>
        </p:txBody>
      </p:sp>
    </p:spTree>
    <p:extLst>
      <p:ext uri="{BB962C8B-B14F-4D97-AF65-F5344CB8AC3E}">
        <p14:creationId xmlns:p14="http://schemas.microsoft.com/office/powerpoint/2010/main" val="98655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1752600" y="228600"/>
            <a:ext cx="8763000" cy="609600"/>
          </a:xfrm>
        </p:spPr>
        <p:txBody>
          <a:bodyPr/>
          <a:lstStyle/>
          <a:p>
            <a:pPr algn="l" eaLnBrk="1" hangingPunct="1"/>
            <a:r>
              <a:rPr lang="en-US" altLang="x-none" sz="1600" b="1" u="sng">
                <a:solidFill>
                  <a:schemeClr val="accent2"/>
                </a:solidFill>
              </a:rPr>
              <a:t>Pre – Installation Requirements for  Menu master Microwave toaster  –  RFS511TSW</a:t>
            </a:r>
            <a:endParaRPr lang="en-US" altLang="x-none" sz="1600">
              <a:solidFill>
                <a:schemeClr val="accent2"/>
              </a:solidFill>
            </a:endParaRPr>
          </a:p>
        </p:txBody>
      </p:sp>
      <p:sp>
        <p:nvSpPr>
          <p:cNvPr id="27650" name="Rectangle 4"/>
          <p:cNvSpPr>
            <a:spLocks noChangeArrowheads="1"/>
          </p:cNvSpPr>
          <p:nvPr/>
        </p:nvSpPr>
        <p:spPr bwMode="auto">
          <a:xfrm>
            <a:off x="3886200" y="3810000"/>
            <a:ext cx="6629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a:solidFill>
                  <a:srgbClr val="FF0000"/>
                </a:solidFill>
              </a:rPr>
              <a:t>Clearance </a:t>
            </a:r>
          </a:p>
          <a:p>
            <a:pPr eaLnBrk="1" hangingPunct="1">
              <a:spcBef>
                <a:spcPct val="0"/>
              </a:spcBef>
              <a:buFontTx/>
              <a:buNone/>
            </a:pPr>
            <a:r>
              <a:rPr lang="en-US" altLang="x-none" sz="1400"/>
              <a:t>Need  minimum 6 inches on each side and back of unit  &amp; front side for door open shall be 12 to 15” approximately.</a:t>
            </a:r>
          </a:p>
          <a:p>
            <a:pPr eaLnBrk="1" hangingPunct="1">
              <a:spcBef>
                <a:spcPct val="0"/>
              </a:spcBef>
              <a:buFontTx/>
              <a:buNone/>
            </a:pPr>
            <a:endParaRPr lang="en-US" altLang="x-none" sz="1400"/>
          </a:p>
          <a:p>
            <a:pPr eaLnBrk="1" hangingPunct="1">
              <a:spcBef>
                <a:spcPct val="0"/>
              </a:spcBef>
              <a:buFontTx/>
              <a:buNone/>
            </a:pPr>
            <a:r>
              <a:rPr lang="en-US" altLang="x-none" sz="1400"/>
              <a:t>Not Stackable and do not keep any item / unit in top the oven .</a:t>
            </a:r>
            <a:r>
              <a:rPr lang="nl-NL" altLang="x-none" sz="1400"/>
              <a:t> </a:t>
            </a:r>
          </a:p>
        </p:txBody>
      </p:sp>
      <p:sp>
        <p:nvSpPr>
          <p:cNvPr id="27651" name="Rectangle 5"/>
          <p:cNvSpPr>
            <a:spLocks noChangeArrowheads="1"/>
          </p:cNvSpPr>
          <p:nvPr/>
        </p:nvSpPr>
        <p:spPr bwMode="auto">
          <a:xfrm>
            <a:off x="1524000" y="2895601"/>
            <a:ext cx="28194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a:solidFill>
                  <a:srgbClr val="FF0000"/>
                </a:solidFill>
              </a:rPr>
              <a:t>WATTAGE:</a:t>
            </a:r>
          </a:p>
          <a:p>
            <a:pPr eaLnBrk="1" hangingPunct="1">
              <a:spcBef>
                <a:spcPct val="0"/>
              </a:spcBef>
              <a:buFontTx/>
              <a:buNone/>
            </a:pPr>
            <a:r>
              <a:rPr lang="en-US" altLang="x-none" sz="1100" b="1"/>
              <a:t>3000 WATTS  , 230 VOLT , 13 AMPS</a:t>
            </a:r>
          </a:p>
          <a:p>
            <a:pPr eaLnBrk="1" hangingPunct="1">
              <a:spcBef>
                <a:spcPct val="0"/>
              </a:spcBef>
              <a:buFontTx/>
              <a:buNone/>
            </a:pPr>
            <a:endParaRPr lang="en-US" altLang="x-none" sz="1100" b="1"/>
          </a:p>
          <a:p>
            <a:pPr eaLnBrk="1" hangingPunct="1">
              <a:spcBef>
                <a:spcPct val="0"/>
              </a:spcBef>
              <a:buFontTx/>
              <a:buNone/>
            </a:pPr>
            <a:r>
              <a:rPr lang="en-US" altLang="x-none" sz="1100" b="1"/>
              <a:t>MW : 1100 WATTS</a:t>
            </a:r>
          </a:p>
        </p:txBody>
      </p:sp>
      <p:sp>
        <p:nvSpPr>
          <p:cNvPr id="27652" name="Rectangle 9"/>
          <p:cNvSpPr>
            <a:spLocks noChangeArrowheads="1"/>
          </p:cNvSpPr>
          <p:nvPr/>
        </p:nvSpPr>
        <p:spPr bwMode="auto">
          <a:xfrm>
            <a:off x="4114800" y="838201"/>
            <a:ext cx="655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a:solidFill>
                  <a:srgbClr val="FF0000"/>
                </a:solidFill>
              </a:rPr>
              <a:t>Input Electric supply  </a:t>
            </a:r>
          </a:p>
          <a:p>
            <a:pPr eaLnBrk="1" hangingPunct="1">
              <a:spcBef>
                <a:spcPct val="0"/>
              </a:spcBef>
              <a:buFontTx/>
              <a:buNone/>
            </a:pPr>
            <a:endParaRPr lang="en-US" altLang="x-none" sz="1400"/>
          </a:p>
          <a:p>
            <a:pPr eaLnBrk="1" hangingPunct="1">
              <a:spcBef>
                <a:spcPct val="0"/>
              </a:spcBef>
              <a:buFontTx/>
              <a:buNone/>
            </a:pPr>
            <a:r>
              <a:rPr lang="en-US" altLang="x-none" sz="1400"/>
              <a:t>230v , 1 phase , 50 HZ , 20 amps circuit breaker , 3 core cable with proper grounding terminal if it is 1 phase unit &amp; Neutral to Ground terminal voltage would be less than 1 volt.</a:t>
            </a:r>
          </a:p>
          <a:p>
            <a:pPr eaLnBrk="1" hangingPunct="1">
              <a:spcBef>
                <a:spcPct val="0"/>
              </a:spcBef>
              <a:buFontTx/>
              <a:buNone/>
            </a:pPr>
            <a:endParaRPr lang="en-US" altLang="x-none" sz="1400"/>
          </a:p>
          <a:p>
            <a:pPr eaLnBrk="1" hangingPunct="1">
              <a:spcBef>
                <a:spcPct val="0"/>
              </a:spcBef>
              <a:buFontTx/>
              <a:buNone/>
            </a:pPr>
            <a:r>
              <a:rPr lang="en-US" altLang="x-none" sz="1400"/>
              <a:t>Stabilizer should be provided if the Incoming voltage fluctuation beyond  + / - 5 volt.</a:t>
            </a:r>
          </a:p>
          <a:p>
            <a:pPr eaLnBrk="1" hangingPunct="1">
              <a:spcBef>
                <a:spcPct val="0"/>
              </a:spcBef>
              <a:buFontTx/>
              <a:buNone/>
            </a:pPr>
            <a:endParaRPr lang="en-US" altLang="x-none" sz="1400"/>
          </a:p>
          <a:p>
            <a:pPr eaLnBrk="1" hangingPunct="1">
              <a:spcBef>
                <a:spcPct val="0"/>
              </a:spcBef>
              <a:buFontTx/>
              <a:buNone/>
            </a:pPr>
            <a:endParaRPr lang="en-US" altLang="x-none" sz="1400"/>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03" y="899321"/>
            <a:ext cx="25908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3"/>
          <p:cNvSpPr>
            <a:spLocks noChangeArrowheads="1"/>
          </p:cNvSpPr>
          <p:nvPr/>
        </p:nvSpPr>
        <p:spPr bwMode="auto">
          <a:xfrm>
            <a:off x="1752600" y="52578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200" b="1">
                <a:solidFill>
                  <a:srgbClr val="FF0000"/>
                </a:solidFill>
              </a:rPr>
              <a:t>Dimensions</a:t>
            </a:r>
          </a:p>
          <a:p>
            <a:pPr eaLnBrk="1" hangingPunct="1">
              <a:spcBef>
                <a:spcPct val="0"/>
              </a:spcBef>
              <a:buFontTx/>
              <a:buNone/>
            </a:pPr>
            <a:r>
              <a:rPr lang="en-US" altLang="x-none" sz="1200" b="1"/>
              <a:t>Cabinet : </a:t>
            </a:r>
            <a:r>
              <a:rPr lang="en-US" altLang="x-none" sz="1200"/>
              <a:t>Width 21 3/4" 55 cm 21 3/4" 55 cm , Height 14 1/4" 36.2 cm 14 1/4" 36.2 cm , Depth 20 1/4" 51.4 cm 20 1/4" 51.4 cm</a:t>
            </a:r>
          </a:p>
          <a:p>
            <a:pPr eaLnBrk="1" hangingPunct="1">
              <a:spcBef>
                <a:spcPct val="0"/>
              </a:spcBef>
              <a:buFontTx/>
              <a:buNone/>
            </a:pPr>
            <a:endParaRPr lang="en-US" altLang="x-none" sz="1200"/>
          </a:p>
          <a:p>
            <a:pPr eaLnBrk="1" hangingPunct="1">
              <a:spcBef>
                <a:spcPct val="0"/>
              </a:spcBef>
              <a:buFontTx/>
              <a:buNone/>
            </a:pPr>
            <a:r>
              <a:rPr lang="en-US" altLang="x-none" sz="1200" b="1"/>
              <a:t>Oven Interior</a:t>
            </a:r>
          </a:p>
          <a:p>
            <a:pPr eaLnBrk="1" hangingPunct="1">
              <a:spcBef>
                <a:spcPct val="0"/>
              </a:spcBef>
              <a:buFontTx/>
              <a:buNone/>
            </a:pPr>
            <a:r>
              <a:rPr lang="en-US" altLang="x-none" sz="1200"/>
              <a:t>Width 14 1/4" 36.2 cm 14 1/4" 36.2 cm , Height 9" 22.6 cm 9" 22.6 cm , Depth 16 3/8" 41.6 cm 16 3/8" 41.6 cm</a:t>
            </a:r>
          </a:p>
        </p:txBody>
      </p:sp>
    </p:spTree>
    <p:extLst>
      <p:ext uri="{BB962C8B-B14F-4D97-AF65-F5344CB8AC3E}">
        <p14:creationId xmlns:p14="http://schemas.microsoft.com/office/powerpoint/2010/main" val="150507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1752600" y="228600"/>
            <a:ext cx="8763000" cy="609600"/>
          </a:xfrm>
        </p:spPr>
        <p:txBody>
          <a:bodyPr/>
          <a:lstStyle/>
          <a:p>
            <a:pPr algn="l" eaLnBrk="1" hangingPunct="1"/>
            <a:r>
              <a:rPr lang="en-US" altLang="x-none" sz="1600" b="1" u="sng" dirty="0">
                <a:solidFill>
                  <a:schemeClr val="accent2"/>
                </a:solidFill>
              </a:rPr>
              <a:t>Pre – Installation Requirements for </a:t>
            </a:r>
            <a:r>
              <a:rPr lang="en-US" altLang="x-none" sz="1600" b="1" u="sng" dirty="0" smtClean="0">
                <a:solidFill>
                  <a:schemeClr val="accent2"/>
                </a:solidFill>
              </a:rPr>
              <a:t>chiller Freezer: </a:t>
            </a:r>
            <a:r>
              <a:rPr lang="en-US" altLang="x-none" sz="1600" b="1" u="sng" dirty="0" err="1" smtClean="0">
                <a:solidFill>
                  <a:schemeClr val="accent2"/>
                </a:solidFill>
              </a:rPr>
              <a:t>Hoshizaki</a:t>
            </a:r>
            <a:r>
              <a:rPr lang="en-US" altLang="x-none" sz="1600" b="1" u="sng" dirty="0" smtClean="0">
                <a:solidFill>
                  <a:schemeClr val="accent2"/>
                </a:solidFill>
              </a:rPr>
              <a:t> / Electrolux</a:t>
            </a:r>
            <a:endParaRPr lang="en-US" altLang="x-none" sz="1600" dirty="0">
              <a:solidFill>
                <a:schemeClr val="accent2"/>
              </a:solidFill>
            </a:endParaRPr>
          </a:p>
        </p:txBody>
      </p:sp>
      <p:sp>
        <p:nvSpPr>
          <p:cNvPr id="28674" name="Rectangle 4"/>
          <p:cNvSpPr>
            <a:spLocks noChangeArrowheads="1"/>
          </p:cNvSpPr>
          <p:nvPr/>
        </p:nvSpPr>
        <p:spPr bwMode="auto">
          <a:xfrm>
            <a:off x="4685071" y="2708741"/>
            <a:ext cx="662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Clearance </a:t>
            </a:r>
          </a:p>
          <a:p>
            <a:pPr eaLnBrk="1" hangingPunct="1">
              <a:spcBef>
                <a:spcPct val="0"/>
              </a:spcBef>
              <a:buFontTx/>
              <a:buNone/>
            </a:pPr>
            <a:r>
              <a:rPr lang="en-US" altLang="x-none" sz="1400" dirty="0"/>
              <a:t>Need  minimum 6 inches on each side and back of unit  &amp; front side for door open shall be 12 to 15” approximately.</a:t>
            </a:r>
          </a:p>
          <a:p>
            <a:pPr eaLnBrk="1" hangingPunct="1">
              <a:spcBef>
                <a:spcPct val="0"/>
              </a:spcBef>
              <a:buFontTx/>
              <a:buNone/>
            </a:pPr>
            <a:endParaRPr lang="en-US" altLang="x-none" sz="1400" dirty="0"/>
          </a:p>
          <a:p>
            <a:pPr eaLnBrk="1" hangingPunct="1">
              <a:spcBef>
                <a:spcPct val="0"/>
              </a:spcBef>
              <a:buFontTx/>
              <a:buNone/>
            </a:pPr>
            <a:r>
              <a:rPr lang="en-US" altLang="x-none" sz="1400" dirty="0" smtClean="0"/>
              <a:t>Selves not be stacked 100% , This will block the air circulation and will impact the working of the equipment</a:t>
            </a:r>
            <a:endParaRPr lang="nl-NL" altLang="x-none" sz="1400" dirty="0"/>
          </a:p>
        </p:txBody>
      </p:sp>
      <p:sp>
        <p:nvSpPr>
          <p:cNvPr id="28675" name="Rectangle 5"/>
          <p:cNvSpPr>
            <a:spLocks noChangeArrowheads="1"/>
          </p:cNvSpPr>
          <p:nvPr/>
        </p:nvSpPr>
        <p:spPr bwMode="auto">
          <a:xfrm>
            <a:off x="1523999" y="4271929"/>
            <a:ext cx="353469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dirty="0">
                <a:solidFill>
                  <a:srgbClr val="FF0000"/>
                </a:solidFill>
              </a:rPr>
              <a:t>WATTAGE:</a:t>
            </a:r>
          </a:p>
          <a:p>
            <a:pPr eaLnBrk="1" hangingPunct="1">
              <a:spcBef>
                <a:spcPct val="0"/>
              </a:spcBef>
              <a:buFontTx/>
              <a:buNone/>
            </a:pPr>
            <a:r>
              <a:rPr lang="en-US" altLang="x-none" sz="1100" b="1" dirty="0" smtClean="0"/>
              <a:t>600 </a:t>
            </a:r>
            <a:r>
              <a:rPr lang="en-US" altLang="x-none" sz="1100" b="1" dirty="0" err="1" smtClean="0"/>
              <a:t>Lts</a:t>
            </a:r>
            <a:r>
              <a:rPr lang="en-US" altLang="x-none" sz="1100" b="1" dirty="0" smtClean="0"/>
              <a:t>    - 600 </a:t>
            </a:r>
            <a:r>
              <a:rPr lang="en-US" altLang="x-none" sz="1100" b="1" dirty="0"/>
              <a:t>WATTS  , 230 VOLT , 15 </a:t>
            </a:r>
            <a:r>
              <a:rPr lang="en-US" altLang="x-none" sz="1100" b="1" dirty="0" smtClean="0"/>
              <a:t>AMPS</a:t>
            </a:r>
          </a:p>
          <a:p>
            <a:pPr>
              <a:spcBef>
                <a:spcPct val="0"/>
              </a:spcBef>
              <a:buNone/>
            </a:pPr>
            <a:r>
              <a:rPr lang="en-US" altLang="x-none" sz="1100" b="1" dirty="0" smtClean="0"/>
              <a:t>1300 </a:t>
            </a:r>
            <a:r>
              <a:rPr lang="en-US" altLang="x-none" sz="1100" b="1" dirty="0" err="1"/>
              <a:t>Lts</a:t>
            </a:r>
            <a:r>
              <a:rPr lang="en-US" altLang="x-none" sz="1100" b="1" dirty="0"/>
              <a:t> - </a:t>
            </a:r>
            <a:r>
              <a:rPr lang="en-US" altLang="x-none" sz="1100" b="1" dirty="0" smtClean="0"/>
              <a:t>1000 </a:t>
            </a:r>
            <a:r>
              <a:rPr lang="en-US" altLang="x-none" sz="1100" b="1" dirty="0"/>
              <a:t>WATTS  , 230 VOLT , 15 AMPS</a:t>
            </a:r>
          </a:p>
          <a:p>
            <a:pPr eaLnBrk="1" hangingPunct="1">
              <a:spcBef>
                <a:spcPct val="0"/>
              </a:spcBef>
              <a:buFontTx/>
              <a:buNone/>
            </a:pPr>
            <a:endParaRPr lang="en-US" altLang="x-none" sz="1100" b="1" dirty="0"/>
          </a:p>
          <a:p>
            <a:pPr eaLnBrk="1" hangingPunct="1">
              <a:spcBef>
                <a:spcPct val="0"/>
              </a:spcBef>
              <a:buFontTx/>
              <a:buNone/>
            </a:pPr>
            <a:endParaRPr lang="en-US" altLang="x-none" sz="1100" b="1" dirty="0"/>
          </a:p>
        </p:txBody>
      </p:sp>
      <p:sp>
        <p:nvSpPr>
          <p:cNvPr id="28676" name="Rectangle 9"/>
          <p:cNvSpPr>
            <a:spLocks noChangeArrowheads="1"/>
          </p:cNvSpPr>
          <p:nvPr/>
        </p:nvSpPr>
        <p:spPr bwMode="auto">
          <a:xfrm>
            <a:off x="4685071" y="641398"/>
            <a:ext cx="6553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400" b="1" u="sng" dirty="0">
                <a:solidFill>
                  <a:srgbClr val="FF0000"/>
                </a:solidFill>
              </a:rPr>
              <a:t>Input Electric supply  </a:t>
            </a:r>
          </a:p>
          <a:p>
            <a:pPr eaLnBrk="1" hangingPunct="1">
              <a:spcBef>
                <a:spcPct val="0"/>
              </a:spcBef>
              <a:buFontTx/>
              <a:buNone/>
            </a:pPr>
            <a:endParaRPr lang="en-US" altLang="x-none" sz="1400" dirty="0"/>
          </a:p>
          <a:p>
            <a:pPr eaLnBrk="1" hangingPunct="1">
              <a:spcBef>
                <a:spcPct val="0"/>
              </a:spcBef>
              <a:buFontTx/>
              <a:buNone/>
            </a:pPr>
            <a:r>
              <a:rPr lang="en-US" altLang="x-none" sz="1400" dirty="0"/>
              <a:t>230v , 1 phase , 50 HZ , 20 amps circuit breaker , 3 core cable with proper grounding terminal if it is 1 phase unit &amp; Neutral to Ground terminal voltage would be less than 1 volt.</a:t>
            </a:r>
          </a:p>
          <a:p>
            <a:pPr eaLnBrk="1" hangingPunct="1">
              <a:spcBef>
                <a:spcPct val="0"/>
              </a:spcBef>
              <a:buFontTx/>
              <a:buNone/>
            </a:pPr>
            <a:endParaRPr lang="en-US" altLang="x-none" sz="1400" dirty="0"/>
          </a:p>
          <a:p>
            <a:pPr eaLnBrk="1" hangingPunct="1">
              <a:spcBef>
                <a:spcPct val="0"/>
              </a:spcBef>
              <a:buFontTx/>
              <a:buNone/>
            </a:pPr>
            <a:r>
              <a:rPr lang="en-US" altLang="x-none" sz="1400" dirty="0"/>
              <a:t>Stabilizer should be provided if the Incoming voltage fluctuation beyond  + / - </a:t>
            </a:r>
            <a:r>
              <a:rPr lang="en-US" altLang="x-none" sz="1400" dirty="0" smtClean="0"/>
              <a:t>5 </a:t>
            </a:r>
            <a:r>
              <a:rPr lang="en-US" altLang="x-none" sz="1400" dirty="0"/>
              <a:t>volt.</a:t>
            </a:r>
          </a:p>
          <a:p>
            <a:pPr eaLnBrk="1" hangingPunct="1">
              <a:spcBef>
                <a:spcPct val="0"/>
              </a:spcBef>
              <a:buFontTx/>
              <a:buNone/>
            </a:pPr>
            <a:endParaRPr lang="en-US" altLang="x-none" sz="1400" dirty="0"/>
          </a:p>
          <a:p>
            <a:pPr eaLnBrk="1" hangingPunct="1">
              <a:spcBef>
                <a:spcPct val="0"/>
              </a:spcBef>
              <a:buFontTx/>
              <a:buNone/>
            </a:pPr>
            <a:endParaRPr lang="en-US" altLang="x-none" sz="1400" dirty="0"/>
          </a:p>
        </p:txBody>
      </p:sp>
      <p:sp>
        <p:nvSpPr>
          <p:cNvPr id="28677" name="Rectangle 13"/>
          <p:cNvSpPr>
            <a:spLocks noChangeArrowheads="1"/>
          </p:cNvSpPr>
          <p:nvPr/>
        </p:nvSpPr>
        <p:spPr bwMode="auto">
          <a:xfrm>
            <a:off x="1523999" y="5079646"/>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x-none" sz="1200" b="1" dirty="0">
                <a:solidFill>
                  <a:srgbClr val="FF0000"/>
                </a:solidFill>
              </a:rPr>
              <a:t>Dimensions</a:t>
            </a:r>
          </a:p>
          <a:p>
            <a:pPr eaLnBrk="1" hangingPunct="1">
              <a:spcBef>
                <a:spcPct val="0"/>
              </a:spcBef>
              <a:buFontTx/>
              <a:buNone/>
            </a:pPr>
            <a:r>
              <a:rPr lang="en-US" altLang="x-none" sz="1200" b="1" dirty="0" smtClean="0"/>
              <a:t>700 </a:t>
            </a:r>
            <a:r>
              <a:rPr lang="en-US" altLang="x-none" sz="1200" b="1" dirty="0" err="1" smtClean="0"/>
              <a:t>ltr</a:t>
            </a:r>
            <a:r>
              <a:rPr lang="en-US" altLang="x-none" sz="1200" b="1" dirty="0" smtClean="0"/>
              <a:t> Cabinet </a:t>
            </a:r>
            <a:r>
              <a:rPr lang="en-US" altLang="x-none" sz="1200" b="1" dirty="0"/>
              <a:t>: </a:t>
            </a:r>
            <a:r>
              <a:rPr lang="en-US" altLang="x-none" sz="1200" dirty="0"/>
              <a:t>Width </a:t>
            </a:r>
            <a:r>
              <a:rPr lang="en-US" altLang="x-none" sz="1200" dirty="0" smtClean="0"/>
              <a:t>70 </a:t>
            </a:r>
            <a:r>
              <a:rPr lang="en-US" altLang="x-none" sz="1200" dirty="0"/>
              <a:t>cm , Height - </a:t>
            </a:r>
            <a:r>
              <a:rPr lang="en-US" altLang="x-none" sz="1200" dirty="0" smtClean="0"/>
              <a:t>81 </a:t>
            </a:r>
            <a:r>
              <a:rPr lang="en-US" altLang="x-none" sz="1200" dirty="0"/>
              <a:t>cm, Depth  </a:t>
            </a:r>
            <a:r>
              <a:rPr lang="en-US" altLang="x-none" sz="1200" dirty="0" smtClean="0"/>
              <a:t>205 cm</a:t>
            </a:r>
          </a:p>
          <a:p>
            <a:pPr>
              <a:spcBef>
                <a:spcPct val="0"/>
              </a:spcBef>
              <a:buNone/>
            </a:pPr>
            <a:r>
              <a:rPr lang="en-US" altLang="x-none" sz="1200" b="1" dirty="0" smtClean="0"/>
              <a:t>1300 </a:t>
            </a:r>
            <a:r>
              <a:rPr lang="en-US" altLang="x-none" sz="1200" b="1" dirty="0" err="1" smtClean="0"/>
              <a:t>Ltrs</a:t>
            </a:r>
            <a:r>
              <a:rPr lang="en-US" altLang="x-none" sz="1200" b="1" dirty="0" smtClean="0"/>
              <a:t> Cabinet </a:t>
            </a:r>
            <a:r>
              <a:rPr lang="en-US" altLang="x-none" sz="1200" b="1" dirty="0"/>
              <a:t>: </a:t>
            </a:r>
            <a:r>
              <a:rPr lang="en-US" altLang="x-none" sz="1200" dirty="0"/>
              <a:t>Width </a:t>
            </a:r>
            <a:r>
              <a:rPr lang="en-US" altLang="x-none" sz="1200" dirty="0" smtClean="0"/>
              <a:t>140 </a:t>
            </a:r>
            <a:r>
              <a:rPr lang="en-US" altLang="x-none" sz="1200" dirty="0"/>
              <a:t>cm , Height - </a:t>
            </a:r>
            <a:r>
              <a:rPr lang="en-US" altLang="x-none" sz="1200" dirty="0" smtClean="0"/>
              <a:t>81 </a:t>
            </a:r>
            <a:r>
              <a:rPr lang="en-US" altLang="x-none" sz="1200" dirty="0"/>
              <a:t>cm, Depth  205 cm</a:t>
            </a:r>
          </a:p>
        </p:txBody>
      </p:sp>
      <p:sp>
        <p:nvSpPr>
          <p:cNvPr id="28679" name="TextBox 2"/>
          <p:cNvSpPr txBox="1">
            <a:spLocks noChangeArrowheads="1"/>
          </p:cNvSpPr>
          <p:nvPr/>
        </p:nvSpPr>
        <p:spPr bwMode="auto">
          <a:xfrm>
            <a:off x="1479753" y="586624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x-none" sz="1200" b="1" u="sng" dirty="0"/>
              <a:t>Please note : </a:t>
            </a:r>
            <a:r>
              <a:rPr lang="en-US" altLang="x-none" sz="1200" dirty="0" smtClean="0"/>
              <a:t>Warranty </a:t>
            </a:r>
            <a:r>
              <a:rPr lang="en-US" altLang="x-none" sz="1200" dirty="0"/>
              <a:t>Term and Policy without proper rated servo Stabilizer with </a:t>
            </a:r>
            <a:r>
              <a:rPr lang="en-US" altLang="x-none" sz="1200" dirty="0" smtClean="0"/>
              <a:t>proper spacing and shelves stacking the </a:t>
            </a:r>
            <a:r>
              <a:rPr lang="en-US" altLang="x-none" sz="1200" dirty="0"/>
              <a:t>Warranty is Null and Void. Further, any Service Request without replacement of Spare Parts is </a:t>
            </a:r>
            <a:r>
              <a:rPr lang="en-US" altLang="x-none" sz="1200" dirty="0" smtClean="0"/>
              <a:t>chargeable, </a:t>
            </a:r>
            <a:r>
              <a:rPr lang="en-US" altLang="x-none" sz="1200" dirty="0"/>
              <a:t>Like cleaning of Condenser chocked due to </a:t>
            </a:r>
            <a:r>
              <a:rPr lang="en-US" altLang="x-none" sz="1200" dirty="0" smtClean="0"/>
              <a:t>Dust. Consumables , spare parts and services will be chargeable.</a:t>
            </a:r>
            <a:endParaRPr lang="en-US" altLang="x-none" sz="1200"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46355" y="650105"/>
            <a:ext cx="2638425" cy="354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310220"/>
      </p:ext>
    </p:extLst>
  </p:cSld>
  <p:clrMapOvr>
    <a:masterClrMapping/>
  </p:clrMapOvr>
</p:sld>
</file>

<file path=ppt/theme/theme1.xml><?xml version="1.0" encoding="utf-8"?>
<a:theme xmlns:a="http://schemas.openxmlformats.org/drawingml/2006/main" name="IPC Asia Pacific Theme-Red">
  <a:themeElements>
    <a:clrScheme name="IPC Asia Pacific">
      <a:dk1>
        <a:srgbClr val="FFFFFF"/>
      </a:dk1>
      <a:lt1>
        <a:srgbClr val="000000"/>
      </a:lt1>
      <a:dk2>
        <a:srgbClr val="FFFFFF"/>
      </a:dk2>
      <a:lt2>
        <a:srgbClr val="DD3B26"/>
      </a:lt2>
      <a:accent1>
        <a:srgbClr val="DD3B26"/>
      </a:accent1>
      <a:accent2>
        <a:srgbClr val="028940"/>
      </a:accent2>
      <a:accent3>
        <a:srgbClr val="00A7E9"/>
      </a:accent3>
      <a:accent4>
        <a:srgbClr val="FF8200"/>
      </a:accent4>
      <a:accent5>
        <a:srgbClr val="4C00A5"/>
      </a:accent5>
      <a:accent6>
        <a:srgbClr val="8BCD32"/>
      </a:accent6>
      <a:hlink>
        <a:srgbClr val="00A7E9"/>
      </a:hlink>
      <a:folHlink>
        <a:srgbClr val="DD3B26"/>
      </a:folHlink>
    </a:clrScheme>
    <a:fontScheme name="IPC Asia Pacific">
      <a:majorFont>
        <a:latin typeface="Nexa"/>
        <a:ea typeface=""/>
        <a:cs typeface=""/>
      </a:majorFont>
      <a:minorFont>
        <a:latin typeface="Nex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417-Procurement Board Template-Green.pptx" id="{45C833E3-95E7-4768-A65A-A2E89485BB94}" vid="{92641984-CD50-4E73-B921-4E5F274287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5be9b8c-9770-4a0b-ac71-b49c3bf26f5d">
      <Terms xmlns="http://schemas.microsoft.com/office/infopath/2007/PartnerControls"/>
    </TaxKeywordTaxHTField>
    <TaxCatchAll xmlns="f5be9b8c-9770-4a0b-ac71-b49c3bf26f5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6fb57496-05a4-4d61-9a42-1e9be333a6bc" ContentTypeId="0x0101003B6B63E7CEFDA7409CF723F770B42EB3" PreviousValue="false"/>
</file>

<file path=customXml/item4.xml><?xml version="1.0" encoding="utf-8"?>
<ct:contentTypeSchema xmlns:ct="http://schemas.microsoft.com/office/2006/metadata/contentType" xmlns:ma="http://schemas.microsoft.com/office/2006/metadata/properties/metaAttributes" ct:_="" ma:_="" ma:contentTypeName="IPCA Document" ma:contentTypeID="0x0101003B6B63E7CEFDA7409CF723F770B42EB3007A25D6E93BBDEF40947B529C3AD408FD" ma:contentTypeVersion="6" ma:contentTypeDescription="" ma:contentTypeScope="" ma:versionID="ac326a7ae9fd4a908a6d76329cf97917">
  <xsd:schema xmlns:xsd="http://www.w3.org/2001/XMLSchema" xmlns:xs="http://www.w3.org/2001/XMLSchema" xmlns:p="http://schemas.microsoft.com/office/2006/metadata/properties" xmlns:ns2="f5be9b8c-9770-4a0b-ac71-b49c3bf26f5d" targetNamespace="http://schemas.microsoft.com/office/2006/metadata/properties" ma:root="true" ma:fieldsID="3dfa64bcd8feeedbd6e993a191d3b420" ns2:_="">
    <xsd:import namespace="f5be9b8c-9770-4a0b-ac71-b49c3bf26f5d"/>
    <xsd:element name="properties">
      <xsd:complexType>
        <xsd:sequence>
          <xsd:element name="documentManagement">
            <xsd:complexType>
              <xsd:all>
                <xsd:element ref="ns2:TaxCatchAll" minOccurs="0"/>
                <xsd:element ref="ns2:TaxCatchAllLabe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e9b8c-9770-4a0b-ac71-b49c3bf26f5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7e43a6d-5a14-4bdb-9d5c-475a61397de7}" ma:internalName="TaxCatchAll" ma:showField="CatchAllData" ma:web="dfc52822-d3a5-49d1-bab0-2c8024cf48b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f7e43a6d-5a14-4bdb-9d5c-475a61397de7}" ma:internalName="TaxCatchAllLabel" ma:readOnly="true" ma:showField="CatchAllDataLabel" ma:web="dfc52822-d3a5-49d1-bab0-2c8024cf48b1">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E1BE36-FCBB-4C48-9A21-10C2646DBC88}">
  <ds:schemaRefs>
    <ds:schemaRef ds:uri="http://schemas.openxmlformats.org/package/2006/metadata/core-properties"/>
    <ds:schemaRef ds:uri="http://purl.org/dc/terms/"/>
    <ds:schemaRef ds:uri="http://www.w3.org/XML/1998/namespace"/>
    <ds:schemaRef ds:uri="http://schemas.microsoft.com/office/infopath/2007/PartnerControls"/>
    <ds:schemaRef ds:uri="f5be9b8c-9770-4a0b-ac71-b49c3bf26f5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66240AC-6F59-46F6-97A8-363EE7D0FDB7}">
  <ds:schemaRefs>
    <ds:schemaRef ds:uri="http://schemas.microsoft.com/sharepoint/v3/contenttype/forms"/>
  </ds:schemaRefs>
</ds:datastoreItem>
</file>

<file path=customXml/itemProps3.xml><?xml version="1.0" encoding="utf-8"?>
<ds:datastoreItem xmlns:ds="http://schemas.openxmlformats.org/officeDocument/2006/customXml" ds:itemID="{60814C9C-05F5-4F10-A382-574381A8D830}">
  <ds:schemaRefs>
    <ds:schemaRef ds:uri="Microsoft.SharePoint.Taxonomy.ContentTypeSync"/>
  </ds:schemaRefs>
</ds:datastoreItem>
</file>

<file path=customXml/itemProps4.xml><?xml version="1.0" encoding="utf-8"?>
<ds:datastoreItem xmlns:ds="http://schemas.openxmlformats.org/officeDocument/2006/customXml" ds:itemID="{8974B23B-691C-4160-88D6-AE31C72F7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be9b8c-9770-4a0b-ac71-b49c3bf26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BM-74- Fresh Forward- HG</Template>
  <TotalTime>2055</TotalTime>
  <Words>1519</Words>
  <Application>Microsoft Macintosh PowerPoint</Application>
  <PresentationFormat>Widescreen</PresentationFormat>
  <Paragraphs>151</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Nexa</vt:lpstr>
      <vt:lpstr>Nexa Bold</vt:lpstr>
      <vt:lpstr>Nexa Heavy</vt:lpstr>
      <vt:lpstr>Nexa XBold</vt:lpstr>
      <vt:lpstr>Times New Roman</vt:lpstr>
      <vt:lpstr>Arial</vt:lpstr>
      <vt:lpstr>IPC Asia Pacific Theme-Red</vt:lpstr>
      <vt:lpstr>Equipment Services</vt:lpstr>
      <vt:lpstr>PowerPoint Presentation</vt:lpstr>
      <vt:lpstr>PowerPoint Presentation</vt:lpstr>
      <vt:lpstr>PowerPoint Presentation</vt:lpstr>
      <vt:lpstr>PowerPoint Presentation</vt:lpstr>
      <vt:lpstr>Pre – Installation Requirements for Duke / Nu-Vu  Bread oven &amp; Proofer</vt:lpstr>
      <vt:lpstr>Pre – Installation Requirements for Merrychef / Turbochef  speed oven / Toaster</vt:lpstr>
      <vt:lpstr>Pre – Installation Requirements for  Menu master Microwave toaster  –  RFS511TSW</vt:lpstr>
      <vt:lpstr>Pre – Installation Requirements for chiller Freezer: Hoshizaki / Electrolux</vt:lpstr>
      <vt:lpstr>Pre – Installation Requirements for Ice machine : Hoshizaki / Manitowac</vt:lpstr>
      <vt:lpstr>Some of the Challenges at the Restaurant/ Franchisees</vt:lpstr>
      <vt:lpstr>Pre – Installation Requirements – Servo Stabilizers</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SUBWAY Fresh Forward</dc:title>
  <dc:creator>Hemant Garg</dc:creator>
  <cp:lastModifiedBy>Hemant Garg</cp:lastModifiedBy>
  <cp:revision>89</cp:revision>
  <dcterms:created xsi:type="dcterms:W3CDTF">2017-08-02T04:39:04Z</dcterms:created>
  <dcterms:modified xsi:type="dcterms:W3CDTF">2017-11-07T05:51:55Z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0x0101003B6B63E7CEFDA7409CF723F770B42EB3007A25D6E93BBDEF40947B529C3AD408FD</vt:lpwstr>
  </property>
  <property fmtid="{D5CDD505-2E9C-101B-9397-08002B2CF9AE}" pid="3" name="TaxKeyword">
    <vt:lpwstr/>
  </property>
  <property fmtid="{D5CDD505-2E9C-101B-9397-08002B2CF9AE}" pid="4" name="SharedWithUsers">
    <vt:lpwstr>141;#Kristy Thompson;#123;#Elaine Moore</vt:lpwstr>
  </property>
</Properties>
</file>